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43" autoAdjust="0"/>
    <p:restoredTop sz="94660"/>
  </p:normalViewPr>
  <p:slideViewPr>
    <p:cSldViewPr snapToGrid="0">
      <p:cViewPr varScale="1">
        <p:scale>
          <a:sx n="74" d="100"/>
          <a:sy n="74" d="100"/>
        </p:scale>
        <p:origin x="4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B0CA-157F-4D7B-8368-43E1AB0E4D90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54D1-5A83-42B1-970F-ACA793163D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926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B0CA-157F-4D7B-8368-43E1AB0E4D90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54D1-5A83-42B1-970F-ACA793163D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4783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B0CA-157F-4D7B-8368-43E1AB0E4D90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54D1-5A83-42B1-970F-ACA793163D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205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B0CA-157F-4D7B-8368-43E1AB0E4D90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54D1-5A83-42B1-970F-ACA793163D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142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B0CA-157F-4D7B-8368-43E1AB0E4D90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54D1-5A83-42B1-970F-ACA793163D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861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B0CA-157F-4D7B-8368-43E1AB0E4D90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54D1-5A83-42B1-970F-ACA793163D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549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B0CA-157F-4D7B-8368-43E1AB0E4D90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54D1-5A83-42B1-970F-ACA793163D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0496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B0CA-157F-4D7B-8368-43E1AB0E4D90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54D1-5A83-42B1-970F-ACA793163D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846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B0CA-157F-4D7B-8368-43E1AB0E4D90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54D1-5A83-42B1-970F-ACA793163D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489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B0CA-157F-4D7B-8368-43E1AB0E4D90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54D1-5A83-42B1-970F-ACA793163D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097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B0CA-157F-4D7B-8368-43E1AB0E4D90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54D1-5A83-42B1-970F-ACA793163D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918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8B0CA-157F-4D7B-8368-43E1AB0E4D90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AB54D1-5A83-42B1-970F-ACA793163D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916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2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12" Type="http://schemas.openxmlformats.org/officeDocument/2006/relationships/slide" Target="slide17.xml"/><Relationship Id="rId17" Type="http://schemas.openxmlformats.org/officeDocument/2006/relationships/slide" Target="slide16.xml"/><Relationship Id="rId2" Type="http://schemas.openxmlformats.org/officeDocument/2006/relationships/slide" Target="slide2.xml"/><Relationship Id="rId16" Type="http://schemas.openxmlformats.org/officeDocument/2006/relationships/slide" Target="slide1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5" Type="http://schemas.openxmlformats.org/officeDocument/2006/relationships/slide" Target="slide5.xml"/><Relationship Id="rId15" Type="http://schemas.openxmlformats.org/officeDocument/2006/relationships/slide" Target="slide14.xml"/><Relationship Id="rId10" Type="http://schemas.openxmlformats.org/officeDocument/2006/relationships/slide" Target="slide10.xml"/><Relationship Id="rId4" Type="http://schemas.openxmlformats.org/officeDocument/2006/relationships/slide" Target="slide4.xml"/><Relationship Id="rId9" Type="http://schemas.openxmlformats.org/officeDocument/2006/relationships/slide" Target="slide9.xml"/><Relationship Id="rId14" Type="http://schemas.openxmlformats.org/officeDocument/2006/relationships/slide" Target="slide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3184634" y="1009001"/>
            <a:ext cx="4761186" cy="4761187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hlinkClick r:id="rId2" action="ppaction://hlinksldjump"/>
          </p:cNvPr>
          <p:cNvSpPr/>
          <p:nvPr/>
        </p:nvSpPr>
        <p:spPr>
          <a:xfrm>
            <a:off x="5275861" y="1014274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12" name="Прямоугольник 11">
            <a:hlinkClick r:id="rId3" action="ppaction://hlinksldjump"/>
          </p:cNvPr>
          <p:cNvSpPr/>
          <p:nvPr/>
        </p:nvSpPr>
        <p:spPr>
          <a:xfrm rot="1567120">
            <a:off x="6079404" y="1189711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3" name="Прямоугольник 12">
            <a:hlinkClick r:id="rId4" action="ppaction://hlinksldjump"/>
          </p:cNvPr>
          <p:cNvSpPr/>
          <p:nvPr/>
        </p:nvSpPr>
        <p:spPr>
          <a:xfrm rot="2794232">
            <a:off x="6758790" y="1650414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4" name="Прямоугольник 13">
            <a:hlinkClick r:id="rId5" action="ppaction://hlinksldjump"/>
          </p:cNvPr>
          <p:cNvSpPr/>
          <p:nvPr/>
        </p:nvSpPr>
        <p:spPr>
          <a:xfrm rot="3771635">
            <a:off x="7194412" y="2303672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15" name="Прямоугольник 14">
            <a:hlinkClick r:id="rId6" action="ppaction://hlinksldjump"/>
          </p:cNvPr>
          <p:cNvSpPr/>
          <p:nvPr/>
        </p:nvSpPr>
        <p:spPr>
          <a:xfrm rot="5400000">
            <a:off x="7338838" y="3100412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6" name="Прямоугольник 15">
            <a:hlinkClick r:id="rId7" action="ppaction://hlinksldjump"/>
          </p:cNvPr>
          <p:cNvSpPr/>
          <p:nvPr/>
        </p:nvSpPr>
        <p:spPr>
          <a:xfrm rot="6953946">
            <a:off x="7172505" y="3939473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17" name="Прямоугольник 16">
            <a:hlinkClick r:id="rId8" action="ppaction://hlinksldjump"/>
          </p:cNvPr>
          <p:cNvSpPr/>
          <p:nvPr/>
        </p:nvSpPr>
        <p:spPr>
          <a:xfrm rot="19171232">
            <a:off x="6688556" y="4595960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sp>
        <p:nvSpPr>
          <p:cNvPr id="18" name="Прямоугольник 17">
            <a:hlinkClick r:id="rId9" action="ppaction://hlinksldjump"/>
          </p:cNvPr>
          <p:cNvSpPr/>
          <p:nvPr/>
        </p:nvSpPr>
        <p:spPr>
          <a:xfrm rot="20667772">
            <a:off x="6032107" y="5025490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</p:txBody>
      </p:sp>
      <p:sp>
        <p:nvSpPr>
          <p:cNvPr id="22" name="Прямоугольник 21">
            <a:hlinkClick r:id="rId10" action="ppaction://hlinksldjump"/>
          </p:cNvPr>
          <p:cNvSpPr/>
          <p:nvPr/>
        </p:nvSpPr>
        <p:spPr>
          <a:xfrm>
            <a:off x="5232643" y="5158950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</p:txBody>
      </p:sp>
      <p:sp>
        <p:nvSpPr>
          <p:cNvPr id="23" name="Прямоугольник 22">
            <a:hlinkClick r:id="rId11" action="ppaction://hlinksldjump"/>
          </p:cNvPr>
          <p:cNvSpPr/>
          <p:nvPr/>
        </p:nvSpPr>
        <p:spPr>
          <a:xfrm rot="1519174">
            <a:off x="4415359" y="4981405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</a:p>
        </p:txBody>
      </p:sp>
      <p:sp>
        <p:nvSpPr>
          <p:cNvPr id="24" name="Прямоугольник 23">
            <a:hlinkClick r:id="rId12" action="ppaction://hlinksldjump"/>
          </p:cNvPr>
          <p:cNvSpPr/>
          <p:nvPr/>
        </p:nvSpPr>
        <p:spPr>
          <a:xfrm rot="20339333">
            <a:off x="4412248" y="1193866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</a:p>
        </p:txBody>
      </p:sp>
      <p:sp>
        <p:nvSpPr>
          <p:cNvPr id="26" name="Прямоугольник 25">
            <a:hlinkClick r:id="rId13" action="ppaction://hlinksldjump"/>
          </p:cNvPr>
          <p:cNvSpPr/>
          <p:nvPr/>
        </p:nvSpPr>
        <p:spPr>
          <a:xfrm rot="2609851">
            <a:off x="3793255" y="4525795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</a:p>
        </p:txBody>
      </p:sp>
      <p:sp>
        <p:nvSpPr>
          <p:cNvPr id="27" name="Прямоугольник 26">
            <a:hlinkClick r:id="rId14" action="ppaction://hlinksldjump"/>
          </p:cNvPr>
          <p:cNvSpPr/>
          <p:nvPr/>
        </p:nvSpPr>
        <p:spPr>
          <a:xfrm rot="3919708">
            <a:off x="3359473" y="3877319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</a:p>
        </p:txBody>
      </p:sp>
      <p:sp>
        <p:nvSpPr>
          <p:cNvPr id="28" name="Прямоугольник 27">
            <a:hlinkClick r:id="rId15" action="ppaction://hlinksldjump"/>
          </p:cNvPr>
          <p:cNvSpPr/>
          <p:nvPr/>
        </p:nvSpPr>
        <p:spPr>
          <a:xfrm rot="5400000">
            <a:off x="3208147" y="3111985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</a:p>
        </p:txBody>
      </p:sp>
      <p:sp>
        <p:nvSpPr>
          <p:cNvPr id="29" name="Прямоугольник 28">
            <a:hlinkClick r:id="rId16" action="ppaction://hlinksldjump"/>
          </p:cNvPr>
          <p:cNvSpPr/>
          <p:nvPr/>
        </p:nvSpPr>
        <p:spPr>
          <a:xfrm rot="17143994">
            <a:off x="3337791" y="2375855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</a:p>
        </p:txBody>
      </p:sp>
      <p:sp>
        <p:nvSpPr>
          <p:cNvPr id="30" name="Прямоугольник 29">
            <a:hlinkClick r:id="rId17" action="ppaction://hlinksldjump"/>
          </p:cNvPr>
          <p:cNvSpPr/>
          <p:nvPr/>
        </p:nvSpPr>
        <p:spPr>
          <a:xfrm rot="18879674">
            <a:off x="3727810" y="1730976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</a:p>
        </p:txBody>
      </p:sp>
      <p:grpSp>
        <p:nvGrpSpPr>
          <p:cNvPr id="25" name="Группа 24"/>
          <p:cNvGrpSpPr/>
          <p:nvPr/>
        </p:nvGrpSpPr>
        <p:grpSpPr>
          <a:xfrm>
            <a:off x="5409114" y="1725690"/>
            <a:ext cx="252248" cy="3384000"/>
            <a:chOff x="745572" y="819807"/>
            <a:chExt cx="252248" cy="3384000"/>
          </a:xfrm>
        </p:grpSpPr>
        <p:cxnSp>
          <p:nvCxnSpPr>
            <p:cNvPr id="31" name="Прямая со стрелкой 30"/>
            <p:cNvCxnSpPr/>
            <p:nvPr/>
          </p:nvCxnSpPr>
          <p:spPr>
            <a:xfrm flipH="1">
              <a:off x="871696" y="819807"/>
              <a:ext cx="11173" cy="3384000"/>
            </a:xfrm>
            <a:prstGeom prst="straightConnector1">
              <a:avLst/>
            </a:prstGeom>
            <a:ln w="76200">
              <a:solidFill>
                <a:srgbClr val="C00000"/>
              </a:solidFill>
              <a:headEnd type="triangl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2" name="Прямоугольник 31"/>
            <p:cNvSpPr/>
            <p:nvPr/>
          </p:nvSpPr>
          <p:spPr>
            <a:xfrm>
              <a:off x="745572" y="2488407"/>
              <a:ext cx="252248" cy="1692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Овал 1"/>
          <p:cNvSpPr/>
          <p:nvPr/>
        </p:nvSpPr>
        <p:spPr>
          <a:xfrm>
            <a:off x="5294411" y="3212680"/>
            <a:ext cx="504000" cy="5040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021108" y="1066979"/>
            <a:ext cx="3453382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Назови </a:t>
            </a:r>
          </a:p>
          <a:p>
            <a:pPr algn="ctr"/>
            <a:r>
              <a:rPr lang="ru-RU" sz="5400" b="1" i="1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дорожный</a:t>
            </a:r>
          </a:p>
          <a:p>
            <a:pPr algn="ctr"/>
            <a:r>
              <a:rPr lang="ru-RU" sz="5400" b="1" i="1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знак. </a:t>
            </a:r>
            <a:endParaRPr lang="ru-RU" sz="5400" b="1" i="1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97770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5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3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4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5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5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6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8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8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9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0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0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1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2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294" y="801928"/>
            <a:ext cx="5280137" cy="4714077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1313646" y="5950040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49362" y="5194414"/>
            <a:ext cx="55249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Железнодорожный переезд без шлагбаума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10000444" y="5980412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823137" y="1347794"/>
            <a:ext cx="700610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Белый треугольник, красная кайма.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Чудный паровозик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дымом у окна.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Этим паровозиком правит дед-чудак.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из вас подскажет, 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 это за знак?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6478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24281" y="1867438"/>
            <a:ext cx="544776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32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Предупреждает этот знак,</a:t>
            </a:r>
          </a:p>
          <a:p>
            <a:pPr lvl="0">
              <a:defRPr/>
            </a:pPr>
            <a:r>
              <a:rPr lang="ru-RU" sz="32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у дороги здесь зигзаг,</a:t>
            </a:r>
          </a:p>
          <a:p>
            <a:pPr lvl="0">
              <a:defRPr/>
            </a:pPr>
            <a:r>
              <a:rPr lang="ru-RU" sz="32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впереди машину ждёт</a:t>
            </a:r>
          </a:p>
          <a:p>
            <a:pPr lvl="0">
              <a:defRPr/>
            </a:pPr>
            <a:r>
              <a:rPr lang="ru-RU" sz="32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Крутой …</a:t>
            </a:r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3" t="10554" r="3937" b="10661"/>
          <a:stretch/>
        </p:blipFill>
        <p:spPr>
          <a:xfrm>
            <a:off x="978795" y="1112810"/>
            <a:ext cx="4475108" cy="38970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313646" y="5950040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97446" y="5628023"/>
            <a:ext cx="51129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Опасный поворот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9983272" y="6015421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</p:spTree>
    <p:extLst>
      <p:ext uri="{BB962C8B-B14F-4D97-AF65-F5344CB8AC3E}">
        <p14:creationId xmlns:p14="http://schemas.microsoft.com/office/powerpoint/2010/main" val="3915707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37915" y="1738649"/>
            <a:ext cx="592428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32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Красный круг , а в нём мой друг,</a:t>
            </a:r>
          </a:p>
          <a:p>
            <a:pPr lvl="0">
              <a:defRPr/>
            </a:pPr>
            <a:r>
              <a:rPr lang="ru-RU" sz="32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Быстрый друг велосипед.</a:t>
            </a:r>
          </a:p>
          <a:p>
            <a:pPr lvl="0">
              <a:defRPr/>
            </a:pPr>
            <a:r>
              <a:rPr lang="ru-RU" sz="32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 гласит: здесь и вокруг</a:t>
            </a:r>
          </a:p>
          <a:p>
            <a:pPr lvl="0">
              <a:defRPr/>
            </a:pPr>
            <a:r>
              <a:rPr lang="ru-RU" sz="32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на нём проезда нет.</a:t>
            </a:r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003" y="820422"/>
            <a:ext cx="4328972" cy="4328972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1313646" y="5950040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22618" y="5025846"/>
            <a:ext cx="60253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Езда на велосипедах запрещена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10000444" y="5884658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</p:spTree>
    <p:extLst>
      <p:ext uri="{BB962C8B-B14F-4D97-AF65-F5344CB8AC3E}">
        <p14:creationId xmlns:p14="http://schemas.microsoft.com/office/powerpoint/2010/main" val="362388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32230" y="1931832"/>
            <a:ext cx="486821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 вам нужна еда, </a:t>
            </a:r>
          </a:p>
          <a:p>
            <a:pPr lvl="0">
              <a:defRPr/>
            </a:pP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пожалуйте сюда!</a:t>
            </a:r>
          </a:p>
          <a:p>
            <a:pPr lvl="0">
              <a:defRPr/>
            </a:pP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Эй , шофёр, внимание!</a:t>
            </a:r>
          </a:p>
          <a:p>
            <a:pPr lvl="0">
              <a:defRPr/>
            </a:pP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 пункт…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646" y="820422"/>
            <a:ext cx="3092886" cy="4630287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1313646" y="5950040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02735" y="5603749"/>
            <a:ext cx="51129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Пункт питания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10000444" y="6015421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</p:spTree>
    <p:extLst>
      <p:ext uri="{BB962C8B-B14F-4D97-AF65-F5344CB8AC3E}">
        <p14:creationId xmlns:p14="http://schemas.microsoft.com/office/powerpoint/2010/main" val="87530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41642" y="1955123"/>
            <a:ext cx="485767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зебра без копыт: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под нею пыль летит,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над нею вьюга пыли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летят автомобили.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646" y="1112810"/>
            <a:ext cx="3940934" cy="3940934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1313646" y="5950040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76222" y="5684198"/>
            <a:ext cx="51129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Пешеходный переход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10157137" y="5849649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</p:spTree>
    <p:extLst>
      <p:ext uri="{BB962C8B-B14F-4D97-AF65-F5344CB8AC3E}">
        <p14:creationId xmlns:p14="http://schemas.microsoft.com/office/powerpoint/2010/main" val="1378308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19117" y="1365162"/>
            <a:ext cx="546441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Грозно 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мчат автомобили,</a:t>
            </a:r>
          </a:p>
          <a:p>
            <a:pPr lvl="0">
              <a:defRPr/>
            </a:pP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железная река!</a:t>
            </a:r>
          </a:p>
          <a:p>
            <a:pPr lvl="0">
              <a:defRPr/>
            </a:pP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 тебя не раздавили, Словно хрупкого жучка,-</a:t>
            </a:r>
          </a:p>
          <a:p>
            <a:pPr lvl="0">
              <a:defRPr/>
            </a:pP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 дорогой словно грот,</a:t>
            </a:r>
          </a:p>
          <a:p>
            <a:pPr lvl="0">
              <a:defRPr/>
            </a:pP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002" y="1112810"/>
            <a:ext cx="3416529" cy="3416529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1313646" y="5950040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42446" y="5603749"/>
            <a:ext cx="51129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Подземный переход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9869131" y="6015421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</p:spTree>
    <p:extLst>
      <p:ext uri="{BB962C8B-B14F-4D97-AF65-F5344CB8AC3E}">
        <p14:creationId xmlns:p14="http://schemas.microsoft.com/office/powerpoint/2010/main" val="3726187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39555" y="1596982"/>
            <a:ext cx="54202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 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автобус ехал-ехал,</a:t>
            </a:r>
          </a:p>
          <a:p>
            <a:pPr lvl="0">
              <a:defRPr/>
            </a:pP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 площадочке подъехал.</a:t>
            </a:r>
          </a:p>
          <a:p>
            <a:pPr lvl="0">
              <a:defRPr/>
            </a:pP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на ней народ скучает,</a:t>
            </a:r>
          </a:p>
          <a:p>
            <a:pPr lvl="0">
              <a:defRPr/>
            </a:pP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Молча транспорт ожидает.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415" y="965915"/>
            <a:ext cx="3057794" cy="4586691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1313646" y="5950040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44722" y="5644573"/>
            <a:ext cx="51129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noProof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Остановка автобуса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10073424" y="5875406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</p:spTree>
    <p:extLst>
      <p:ext uri="{BB962C8B-B14F-4D97-AF65-F5344CB8AC3E}">
        <p14:creationId xmlns:p14="http://schemas.microsoft.com/office/powerpoint/2010/main" val="3222533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15944" y="1906075"/>
            <a:ext cx="461063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глазищами моргаю</a:t>
            </a:r>
          </a:p>
          <a:p>
            <a:pPr lvl="0">
              <a:defRPr/>
            </a:pP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Неустанно день и ночь.</a:t>
            </a:r>
          </a:p>
          <a:p>
            <a:pPr lvl="0">
              <a:defRPr/>
            </a:pP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машинам помогаю, </a:t>
            </a:r>
          </a:p>
          <a:p>
            <a:pPr lvl="0">
              <a:defRPr/>
            </a:pP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тебе хочу помочь.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646" y="820422"/>
            <a:ext cx="3092886" cy="4276736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1313646" y="5950040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28046" y="5596097"/>
            <a:ext cx="51129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Светофор 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10000444" y="6006169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</p:spTree>
    <p:extLst>
      <p:ext uri="{BB962C8B-B14F-4D97-AF65-F5344CB8AC3E}">
        <p14:creationId xmlns:p14="http://schemas.microsoft.com/office/powerpoint/2010/main" val="234393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00293" y="1403798"/>
            <a:ext cx="549927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32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что за чудо-юдо,</a:t>
            </a:r>
          </a:p>
          <a:p>
            <a:pPr lvl="0">
              <a:defRPr/>
            </a:pPr>
            <a:r>
              <a:rPr lang="ru-RU" sz="32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Два горба, как  у верблюда?</a:t>
            </a:r>
          </a:p>
          <a:p>
            <a:pPr lvl="0">
              <a:defRPr/>
            </a:pPr>
            <a:r>
              <a:rPr lang="ru-RU" sz="32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Треугольный этот знак</a:t>
            </a:r>
          </a:p>
          <a:p>
            <a:pPr lvl="0">
              <a:defRPr/>
            </a:pPr>
            <a:r>
              <a:rPr lang="ru-RU" sz="32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Называется он как?</a:t>
            </a:r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140" y="913082"/>
            <a:ext cx="4615443" cy="40846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313646" y="5950040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48188" y="5596097"/>
            <a:ext cx="51129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Неровная дорога 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>
            <a:hlinkClick r:id="rId3" action="ppaction://hlinksldjump"/>
          </p:cNvPr>
          <p:cNvSpPr/>
          <p:nvPr/>
        </p:nvSpPr>
        <p:spPr>
          <a:xfrm>
            <a:off x="9770772" y="5884658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</p:spTree>
    <p:extLst>
      <p:ext uri="{BB962C8B-B14F-4D97-AF65-F5344CB8AC3E}">
        <p14:creationId xmlns:p14="http://schemas.microsoft.com/office/powerpoint/2010/main" val="271328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69736" y="1532587"/>
            <a:ext cx="567958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32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Круглый знак, а в нём окошко,</a:t>
            </a:r>
          </a:p>
          <a:p>
            <a:pPr lvl="0">
              <a:defRPr/>
            </a:pPr>
            <a:r>
              <a:rPr lang="ru-RU" sz="32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спешите сгоряча,  </a:t>
            </a:r>
          </a:p>
          <a:p>
            <a:pPr lvl="0">
              <a:defRPr/>
            </a:pPr>
            <a:r>
              <a:rPr lang="ru-RU" sz="32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подумайте немножко,</a:t>
            </a:r>
          </a:p>
          <a:p>
            <a:pPr lvl="0">
              <a:defRPr/>
            </a:pPr>
            <a:r>
              <a:rPr lang="ru-RU" sz="32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здесь свалка кирпича ?</a:t>
            </a:r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878" y="699485"/>
            <a:ext cx="4421135" cy="4421135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1313646" y="5950040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42446" y="5477601"/>
            <a:ext cx="51129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Въезд запрещён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10174309" y="5979425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</p:spTree>
    <p:extLst>
      <p:ext uri="{BB962C8B-B14F-4D97-AF65-F5344CB8AC3E}">
        <p14:creationId xmlns:p14="http://schemas.microsoft.com/office/powerpoint/2010/main" val="4149712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59887" y="1841680"/>
            <a:ext cx="553791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32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Тормозить здесь можно смело,</a:t>
            </a:r>
          </a:p>
          <a:p>
            <a:pPr lvl="0">
              <a:defRPr/>
            </a:pPr>
            <a:r>
              <a:rPr lang="ru-RU" sz="32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нельзя стоять без дела!</a:t>
            </a:r>
          </a:p>
          <a:p>
            <a:pPr lvl="0">
              <a:defRPr/>
            </a:pPr>
            <a:r>
              <a:rPr lang="ru-RU" sz="32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Пассажиров ты сажай</a:t>
            </a:r>
          </a:p>
          <a:p>
            <a:pPr lvl="0">
              <a:defRPr/>
            </a:pPr>
            <a:r>
              <a:rPr lang="ru-RU" sz="32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скорее уезжай!</a:t>
            </a:r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122" y="820422"/>
            <a:ext cx="4507461" cy="4507461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1313646" y="5950040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42446" y="5596096"/>
            <a:ext cx="51129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Стоянка запрещена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10174309" y="5950039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</p:spTree>
    <p:extLst>
      <p:ext uri="{BB962C8B-B14F-4D97-AF65-F5344CB8AC3E}">
        <p14:creationId xmlns:p14="http://schemas.microsoft.com/office/powerpoint/2010/main" val="3054130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22006" y="1700012"/>
            <a:ext cx="625913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него суровый норов-</a:t>
            </a:r>
          </a:p>
          <a:p>
            <a:pPr lvl="0">
              <a:defRPr/>
            </a:pP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Длинный, толстый, словно боров,</a:t>
            </a:r>
          </a:p>
          <a:p>
            <a:pPr lvl="0">
              <a:defRPr/>
            </a:pP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залёг у перехода,</a:t>
            </a:r>
          </a:p>
          <a:p>
            <a:pPr lvl="0">
              <a:defRPr/>
            </a:pP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Защищая пешехода</a:t>
            </a: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745" y="965916"/>
            <a:ext cx="4245402" cy="4245402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1313646" y="5950040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10626" y="5596097"/>
            <a:ext cx="58212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Лежачий полицейский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10000444" y="5979425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</p:spTree>
    <p:extLst>
      <p:ext uri="{BB962C8B-B14F-4D97-AF65-F5344CB8AC3E}">
        <p14:creationId xmlns:p14="http://schemas.microsoft.com/office/powerpoint/2010/main" val="4211606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95494" y="1378482"/>
            <a:ext cx="549927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переходу я иду,</a:t>
            </a:r>
          </a:p>
          <a:p>
            <a:pPr lvl="0">
              <a:defRPr/>
            </a:pP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по мосту- всё на виду:</a:t>
            </a:r>
          </a:p>
          <a:p>
            <a:pPr lvl="0">
              <a:defRPr/>
            </a:pP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 ним снуют туда-сюда</a:t>
            </a:r>
          </a:p>
          <a:p>
            <a:pPr lvl="0">
              <a:defRPr/>
            </a:pP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Автомобили, поезда.</a:t>
            </a:r>
          </a:p>
          <a:p>
            <a:pPr lvl="0">
              <a:defRPr/>
            </a:pP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пешеходов круглый год</a:t>
            </a:r>
          </a:p>
          <a:p>
            <a:pPr lvl="0">
              <a:defRPr/>
            </a:pP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 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646" y="1017431"/>
            <a:ext cx="4275785" cy="4261533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1313646" y="5950040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32974" y="5596097"/>
            <a:ext cx="51129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Надземный переход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10000444" y="5940788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</p:spTree>
    <p:extLst>
      <p:ext uri="{BB962C8B-B14F-4D97-AF65-F5344CB8AC3E}">
        <p14:creationId xmlns:p14="http://schemas.microsoft.com/office/powerpoint/2010/main" val="628642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00789" y="1390920"/>
            <a:ext cx="585988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32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Ай-ай-яй какая жалость!</a:t>
            </a:r>
          </a:p>
          <a:p>
            <a:pPr lvl="0">
              <a:defRPr/>
            </a:pPr>
            <a:r>
              <a:rPr lang="ru-RU" sz="32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–то вдруг у вас сломалось!</a:t>
            </a:r>
          </a:p>
          <a:p>
            <a:pPr lvl="0">
              <a:defRPr/>
            </a:pPr>
            <a:r>
              <a:rPr lang="ru-RU" sz="32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 нам этот говорит:</a:t>
            </a:r>
          </a:p>
          <a:p>
            <a:pPr lvl="0">
              <a:defRPr/>
            </a:pPr>
            <a:r>
              <a:rPr lang="ru-RU" sz="32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«Здесь машинный Айболит!»</a:t>
            </a:r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320" y="820422"/>
            <a:ext cx="4544139" cy="4544139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1313646" y="5950040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11002" y="5538368"/>
            <a:ext cx="51129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Техобслуживание 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10000444" y="6070564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</p:spTree>
    <p:extLst>
      <p:ext uri="{BB962C8B-B14F-4D97-AF65-F5344CB8AC3E}">
        <p14:creationId xmlns:p14="http://schemas.microsoft.com/office/powerpoint/2010/main" val="2485093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28823" y="1706441"/>
            <a:ext cx="562806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сломает ногу,</a:t>
            </a:r>
          </a:p>
          <a:p>
            <a:pPr lvl="0">
              <a:defRPr/>
            </a:pP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Здесь </a:t>
            </a: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врачи 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тебе помогут.</a:t>
            </a:r>
          </a:p>
          <a:p>
            <a:pPr lvl="0">
              <a:defRPr/>
            </a:pP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первую окажут,</a:t>
            </a:r>
          </a:p>
          <a:p>
            <a:pPr lvl="0">
              <a:defRPr/>
            </a:pP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лечиться дальше, скажут.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0712" y="820422"/>
            <a:ext cx="3037198" cy="4502200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1313646" y="5950040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13646" y="5165483"/>
            <a:ext cx="89314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Пункт первой медицинской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помощи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10174309" y="5884658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</p:spTree>
    <p:extLst>
      <p:ext uri="{BB962C8B-B14F-4D97-AF65-F5344CB8AC3E}">
        <p14:creationId xmlns:p14="http://schemas.microsoft.com/office/powerpoint/2010/main" val="2081327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050" y="1164326"/>
            <a:ext cx="4748170" cy="41546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313646" y="5950040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42446" y="5596097"/>
            <a:ext cx="51129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Дорожные работы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10131379" y="5849649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782613" y="2017715"/>
            <a:ext cx="573109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 повесили с рассветом,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каждый знал об этом: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Здесь ремонт идёт дороги-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Берегите свои ноги!</a:t>
            </a:r>
          </a:p>
        </p:txBody>
      </p:sp>
    </p:spTree>
    <p:extLst>
      <p:ext uri="{BB962C8B-B14F-4D97-AF65-F5344CB8AC3E}">
        <p14:creationId xmlns:p14="http://schemas.microsoft.com/office/powerpoint/2010/main" val="1373134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371</TotalTime>
  <Words>421</Words>
  <Application>Microsoft Office PowerPoint</Application>
  <PresentationFormat>Широкоэкранный</PresentationFormat>
  <Paragraphs>137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Георгий Аствацатуров</dc:creator>
  <cp:lastModifiedBy>Пользователь Windows</cp:lastModifiedBy>
  <cp:revision>30</cp:revision>
  <dcterms:created xsi:type="dcterms:W3CDTF">2020-02-29T02:38:23Z</dcterms:created>
  <dcterms:modified xsi:type="dcterms:W3CDTF">2020-12-21T11:56:10Z</dcterms:modified>
</cp:coreProperties>
</file>