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1" r:id="rId4"/>
    <p:sldId id="260" r:id="rId5"/>
    <p:sldId id="256" r:id="rId6"/>
    <p:sldId id="257" r:id="rId7"/>
    <p:sldId id="258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F45"/>
    <a:srgbClr val="587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0000"/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1"/>
            <a:ext cx="7632848" cy="2331690"/>
          </a:xfrm>
        </p:spPr>
        <p:txBody>
          <a:bodyPr>
            <a:normAutofit/>
          </a:bodyPr>
          <a:lstStyle/>
          <a:p>
            <a:r>
              <a:rPr lang="ru-RU" sz="3500" dirty="0" smtClean="0">
                <a:ln w="19050" cmpd="dbl"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chemeClr val="tx2">
                        <a:lumMod val="50000"/>
                      </a:schemeClr>
                    </a:gs>
                    <a:gs pos="16000">
                      <a:srgbClr val="00CCCC"/>
                    </a:gs>
                    <a:gs pos="47000">
                      <a:srgbClr val="9999FF"/>
                    </a:gs>
                    <a:gs pos="60001">
                      <a:srgbClr val="2E6792"/>
                    </a:gs>
                    <a:gs pos="71001">
                      <a:srgbClr val="3333CC"/>
                    </a:gs>
                    <a:gs pos="81000">
                      <a:srgbClr val="1170FF"/>
                    </a:gs>
                    <a:gs pos="100000">
                      <a:srgbClr val="006699"/>
                    </a:gs>
                  </a:gsLst>
                  <a:lin ang="2700000" scaled="1"/>
                  <a:tileRect/>
                </a:gradFill>
                <a:effectLst>
                  <a:innerShdw blurRad="114300">
                    <a:prstClr val="black"/>
                  </a:innerShdw>
                </a:effectLst>
                <a:latin typeface="Constantia" pitchFamily="18" charset="0"/>
              </a:rPr>
              <a:t>«Эколого-экспериментальные проекты как средство экологического воспитания дошкольников»</a:t>
            </a:r>
            <a:endParaRPr lang="ru-RU" sz="3500" dirty="0">
              <a:ln w="19050" cmpd="dbl">
                <a:solidFill>
                  <a:schemeClr val="tx1"/>
                </a:solidFill>
              </a:ln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16000">
                    <a:srgbClr val="00CCCC"/>
                  </a:gs>
                  <a:gs pos="47000">
                    <a:srgbClr val="9999FF"/>
                  </a:gs>
                  <a:gs pos="60001">
                    <a:srgbClr val="2E6792"/>
                  </a:gs>
                  <a:gs pos="71001">
                    <a:srgbClr val="3333CC"/>
                  </a:gs>
                  <a:gs pos="81000">
                    <a:srgbClr val="1170FF"/>
                  </a:gs>
                  <a:gs pos="100000">
                    <a:srgbClr val="006699"/>
                  </a:gs>
                </a:gsLst>
                <a:lin ang="2700000" scaled="1"/>
                <a:tileRect/>
              </a:gradFill>
              <a:effectLst>
                <a:innerShdw blurRad="114300">
                  <a:prstClr val="black"/>
                </a:innerShdw>
              </a:effectLst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517232"/>
            <a:ext cx="3520480" cy="117653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Консультацию для педагогов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№5 «Колокольчик»</a:t>
            </a:r>
          </a:p>
          <a:p>
            <a:pPr algn="r"/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Андрусик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02277"/>
            <a:ext cx="6516216" cy="2155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17" y="1268760"/>
            <a:ext cx="6046765" cy="4622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147248" cy="18002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детей дошкольного возраста предполагает: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08920"/>
            <a:ext cx="8147248" cy="3417243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гуманного отношения к природе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(нравственное воспитание);</a:t>
            </a:r>
          </a:p>
          <a:p>
            <a:pPr lvl="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системы экологических знаний и представлений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(интеллектуальное развитие);</a:t>
            </a:r>
          </a:p>
          <a:p>
            <a:pPr lvl="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эстетических чувств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(умение увидеть и прочувствовать красоту природы, восхититься ею, желания сохранить её);</a:t>
            </a:r>
          </a:p>
          <a:p>
            <a:pPr lvl="0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детей в посильной для них деятельности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уходу за растениями и животными, по охране и защите природы.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85584" cy="10081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именно проект?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515719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современном образовании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 новые педагогические технологии и подходы, успешно внедряются методы развивающего обучения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– это деятельность.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современном этапе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педагогов - активно и умело использовать принцип интеграции.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образовательную систему ДОУ открытой для активного участия родителей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4616967"/>
            <a:ext cx="4536504" cy="2241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Примерные задачи, которые можно решить с помощью проектов: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с правилами поведения в природе, уточнить экологические запреты.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Расширить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кругозор, передавая знания об истории и экологии своего края.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 и навыки наблюдений за природными объектами и явлениями на территории детского сада и за его пределами (город, дача).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сравнивать, анализировать, устанавливать простейшие, причинно-следственные связи, делать обобщения, классифицировать.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речь, навыки коммуникативного общения, воображение, фантазию, мышление, внимание.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Вести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просветительскую, консультативную работу с родителями.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первоначальную систему ценностных ориентаций (восприятия себя, как части природы, взаимосвязи человека и природы). </a:t>
            </a:r>
          </a:p>
          <a:p>
            <a:pPr>
              <a:buFont typeface="Wingdings" pitchFamily="2" charset="2"/>
              <a:buChar char="q"/>
            </a:pPr>
            <a:r>
              <a:rPr lang="ru-RU" sz="16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</a:t>
            </a:r>
            <a:r>
              <a:rPr lang="ru-RU" sz="16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 интерес дошкольного возраста к миру природы.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Установить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взаимодействие с родителями по формированию экологических представлений и понятий детей дошкольного возраста.</a:t>
            </a:r>
          </a:p>
          <a:p>
            <a:pPr>
              <a:buFont typeface="Wingdings" pitchFamily="2" charset="2"/>
              <a:buChar char="q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умение правильно взаимодействовать с природой;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нужно для реализации проекта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экологическому воспитанию: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204864"/>
            <a:ext cx="7931224" cy="45365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 условия по изучению мира природы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свою педагогическую грамотность  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Уделить особое внимание экологическому просвещению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Построить НОД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4675860"/>
            <a:ext cx="4824536" cy="2210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Каких результатов ждать от проекта?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группе будут созданы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необходимые условия по изучению природы;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будут готовы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 решать задачи экологического значения в разных ситуациях;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смогут выражать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собственное мнение, анализировать, живо реагировать на происходящее, оказывать посильную помощь;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освоят знания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 экологии (например родного края);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Будут сформированы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первоначальные навыки экологически грамотного и безопасного поведения в природе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 дошкольников сформируется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к исследованию объектов природы на территории детского сада, они научатся делать выводы, устанавливать причинно-следственные связи.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Узнают много интересного 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жизни растений (деревьев, кустарников, трав, растений лесов, лугов, полей и сада, комнатных растений, исследуют опытным путем условия, необходимые для роста растений; умеют правильно ухаживать за растениями в уголке природы, в цветнике детского сада).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родителей повысится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уровень экологического сознания, сформируются знания и умения целостного подхода к оздоровлению и воспитанию детей средствами природы.</a:t>
            </a:r>
          </a:p>
          <a:p>
            <a:pPr>
              <a:buFont typeface="Wingdings" pitchFamily="2" charset="2"/>
              <a:buChar char="q"/>
            </a:pPr>
            <a:r>
              <a:rPr lang="ru-RU" sz="3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проекта</a:t>
            </a:r>
            <a:r>
              <a:rPr lang="ru-RU" sz="3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является уникальным средством обеспечения сотрудничества, сотворчества детей и взрослых, способом реализации личностно- ориентированного подхода к образованию.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573016"/>
            <a:ext cx="82809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19" y="980728"/>
            <a:ext cx="5206385" cy="238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6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189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Times New Roman</vt:lpstr>
      <vt:lpstr>Wingdings</vt:lpstr>
      <vt:lpstr>Тема Office</vt:lpstr>
      <vt:lpstr>«Эколого-экспериментальные проекты как средство экологического воспитания дошкольников»</vt:lpstr>
      <vt:lpstr>Презентация PowerPoint</vt:lpstr>
      <vt:lpstr> Экологическое воспитание детей дошкольного возраста предполагает: </vt:lpstr>
      <vt:lpstr>Почему именно проект?</vt:lpstr>
      <vt:lpstr>Примерные задачи, которые можно решить с помощью проектов:</vt:lpstr>
      <vt:lpstr>Что нужно для реализации проекта  по экологическому воспитанию:</vt:lpstr>
      <vt:lpstr>Каких результатов ждать от проекта?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проект</dc:title>
  <dc:creator>777</dc:creator>
  <cp:lastModifiedBy>Tatiana</cp:lastModifiedBy>
  <cp:revision>37</cp:revision>
  <dcterms:created xsi:type="dcterms:W3CDTF">2017-11-18T14:51:59Z</dcterms:created>
  <dcterms:modified xsi:type="dcterms:W3CDTF">2022-03-12T21:55:58Z</dcterms:modified>
</cp:coreProperties>
</file>