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6DA18-E089-4453-8D05-E5E948BDC9E5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E9641-C346-4B98-8DE1-DCCEB901B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Pictures\iZ0I5JIO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172" y="-1214470"/>
            <a:ext cx="13315950" cy="94107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Администрация г. Улан-Удэ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Комитет по образованию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МБДОУ Детский сад №97 «Земляничка»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комбинированного вида г. Улан-Удэ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214414" y="1719084"/>
            <a:ext cx="7572428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 в подготовительной группе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«Зимние</a:t>
            </a:r>
            <a:r>
              <a:rPr kumimoji="0" lang="ru-RU" sz="48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забавы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3286124"/>
            <a:ext cx="9144000" cy="873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категории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Пальшина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Ольга Сергеевна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5913236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Улан-Удэ 2019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Pictures\iZ0I5JIO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85975" y="-1276350"/>
            <a:ext cx="13315950" cy="9410700"/>
          </a:xfrm>
          <a:prstGeom prst="rect">
            <a:avLst/>
          </a:prstGeom>
          <a:noFill/>
        </p:spPr>
      </p:pic>
      <p:pic>
        <p:nvPicPr>
          <p:cNvPr id="2051" name="Picture 3" descr="C:\Users\admin\Desktop\зимние забавы\20171205_1115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86182" y="-571529"/>
            <a:ext cx="6000792" cy="392359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43240" y="4071943"/>
            <a:ext cx="35719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Дружно отдыхаем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и гуляем на 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свежем воздухе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Pictures\iZ0I5JIO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85975" y="-1276350"/>
            <a:ext cx="13315950" cy="9410700"/>
          </a:xfrm>
          <a:prstGeom prst="rect">
            <a:avLst/>
          </a:prstGeom>
          <a:noFill/>
        </p:spPr>
      </p:pic>
      <p:pic>
        <p:nvPicPr>
          <p:cNvPr id="3075" name="Picture 3" descr="C:\Users\admin\Desktop\зимние забавы\20180125_0942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2374752" y="1768596"/>
            <a:ext cx="5576400" cy="41823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285728"/>
            <a:ext cx="1014419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endParaRPr lang="ru-RU" sz="3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Pictures\iZ0I5JIO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85975" y="-1276350"/>
            <a:ext cx="13315950" cy="9410700"/>
          </a:xfrm>
          <a:prstGeom prst="rect">
            <a:avLst/>
          </a:prstGeom>
          <a:noFill/>
        </p:spPr>
      </p:pic>
      <p:pic>
        <p:nvPicPr>
          <p:cNvPr id="4099" name="Picture 3" descr="C:\Users\admin\Desktop\зимние забавы\20190118_1034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2231876" y="1625720"/>
            <a:ext cx="5576400" cy="41823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361555" y="0"/>
            <a:ext cx="49482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Катание с горки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Pictures\iZ0I5JIO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85975" y="-1276350"/>
            <a:ext cx="13315950" cy="9410700"/>
          </a:xfrm>
          <a:prstGeom prst="rect">
            <a:avLst/>
          </a:prstGeom>
          <a:noFill/>
        </p:spPr>
      </p:pic>
      <p:pic>
        <p:nvPicPr>
          <p:cNvPr id="5123" name="Picture 3" descr="C:\Users\admin\Desktop\зимние забавы\20190118_1034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547659" y="1238234"/>
            <a:ext cx="4191029" cy="3143272"/>
          </a:xfrm>
          <a:prstGeom prst="rect">
            <a:avLst/>
          </a:prstGeom>
          <a:noFill/>
        </p:spPr>
      </p:pic>
      <p:pic>
        <p:nvPicPr>
          <p:cNvPr id="5124" name="Picture 4" descr="C:\Users\admin\Desktop\зимние забавы\20190118_1035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7206276" y="1223352"/>
            <a:ext cx="2928959" cy="2196719"/>
          </a:xfrm>
          <a:prstGeom prst="rect">
            <a:avLst/>
          </a:prstGeom>
          <a:noFill/>
        </p:spPr>
      </p:pic>
      <p:pic>
        <p:nvPicPr>
          <p:cNvPr id="5125" name="Picture 5" descr="C:\Users\admin\Desktop\зимние забавы\20190118_10353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4083840" y="1988334"/>
            <a:ext cx="3905277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Pictures\iZ0I5JIO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85975" y="-1276350"/>
            <a:ext cx="13315950" cy="9410700"/>
          </a:xfrm>
          <a:prstGeom prst="rect">
            <a:avLst/>
          </a:prstGeom>
          <a:noFill/>
        </p:spPr>
      </p:pic>
      <p:pic>
        <p:nvPicPr>
          <p:cNvPr id="1026" name="Picture 2" descr="C:\Users\admin\Desktop\зимние забавы\20190118_1036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5563202" y="651848"/>
            <a:ext cx="3500462" cy="2625347"/>
          </a:xfrm>
          <a:prstGeom prst="rect">
            <a:avLst/>
          </a:prstGeom>
          <a:noFill/>
        </p:spPr>
      </p:pic>
      <p:pic>
        <p:nvPicPr>
          <p:cNvPr id="1027" name="Picture 3" descr="C:\Users\admin\Desktop\зимние забавы\20190118_10375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43042" y="857232"/>
            <a:ext cx="3643338" cy="2732504"/>
          </a:xfrm>
          <a:prstGeom prst="rect">
            <a:avLst/>
          </a:prstGeom>
          <a:noFill/>
        </p:spPr>
      </p:pic>
      <p:pic>
        <p:nvPicPr>
          <p:cNvPr id="1028" name="Picture 4" descr="C:\Users\admin\Desktop\зимние забавы\20190118_10381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71802" y="3714752"/>
            <a:ext cx="371477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Pictures\iZ0I5JIO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172" y="-1357346"/>
            <a:ext cx="13315950" cy="9410700"/>
          </a:xfrm>
          <a:prstGeom prst="rect">
            <a:avLst/>
          </a:prstGeom>
          <a:noFill/>
        </p:spPr>
      </p:pic>
      <p:pic>
        <p:nvPicPr>
          <p:cNvPr id="2051" name="Picture 3" descr="C:\Users\admin\Desktop\зимние забавы\20190118_1039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29454" y="642918"/>
            <a:ext cx="3905277" cy="2928958"/>
          </a:xfrm>
          <a:prstGeom prst="rect">
            <a:avLst/>
          </a:prstGeom>
          <a:noFill/>
        </p:spPr>
      </p:pic>
      <p:pic>
        <p:nvPicPr>
          <p:cNvPr id="2052" name="Picture 4" descr="C:\Users\admin\Desktop\зимние забавы\20190118_1039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728" y="214290"/>
            <a:ext cx="4024342" cy="3018257"/>
          </a:xfrm>
          <a:prstGeom prst="rect">
            <a:avLst/>
          </a:prstGeom>
          <a:noFill/>
        </p:spPr>
      </p:pic>
      <p:pic>
        <p:nvPicPr>
          <p:cNvPr id="2053" name="Picture 5" descr="C:\Users\admin\Desktop\зимние забавы\20190118_10402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3268256" y="3732612"/>
            <a:ext cx="4143404" cy="3107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Pictures\iZ0I5JIO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1536" y="-2071726"/>
            <a:ext cx="13315950" cy="9410700"/>
          </a:xfrm>
          <a:prstGeom prst="rect">
            <a:avLst/>
          </a:prstGeom>
          <a:noFill/>
        </p:spPr>
      </p:pic>
      <p:pic>
        <p:nvPicPr>
          <p:cNvPr id="3075" name="Picture 3" descr="C:\Users\admin\Desktop\зимние забавы\20190118_1042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7134838" y="-705474"/>
            <a:ext cx="2928959" cy="2196719"/>
          </a:xfrm>
          <a:prstGeom prst="rect">
            <a:avLst/>
          </a:prstGeom>
          <a:noFill/>
        </p:spPr>
      </p:pic>
      <p:pic>
        <p:nvPicPr>
          <p:cNvPr id="3076" name="Picture 4" descr="C:\Users\admin\Desktop\зимние забавы\20190129_17472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3083707" y="1416831"/>
            <a:ext cx="5048287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50</Words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2019-01-29T14:04:50Z</dcterms:created>
  <dcterms:modified xsi:type="dcterms:W3CDTF">2022-04-10T06:30:40Z</dcterms:modified>
</cp:coreProperties>
</file>