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2" r:id="rId2"/>
    <p:sldId id="256" r:id="rId3"/>
    <p:sldId id="259" r:id="rId4"/>
    <p:sldId id="257" r:id="rId5"/>
    <p:sldId id="260" r:id="rId6"/>
    <p:sldId id="258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7FCD2F-D6C1-4E29-8750-954E275C3699}" type="doc">
      <dgm:prSet loTypeId="urn:microsoft.com/office/officeart/2005/8/layout/h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894552-8BEF-4D4A-A58A-CA4A72523CB8}">
      <dgm:prSet phldrT="[Текст]"/>
      <dgm:spPr/>
      <dgm:t>
        <a:bodyPr/>
        <a:lstStyle/>
        <a:p>
          <a:r>
            <a:rPr lang="ru-RU" b="1"/>
            <a:t>ДЕЙСТВИЕ</a:t>
          </a:r>
        </a:p>
      </dgm:t>
    </dgm:pt>
    <dgm:pt modelId="{B76B6569-74BE-400F-AEAF-5A20DFF8D8D3}" type="parTrans" cxnId="{A0D49D2C-32C8-4AB9-B683-F61205194B83}">
      <dgm:prSet/>
      <dgm:spPr/>
      <dgm:t>
        <a:bodyPr/>
        <a:lstStyle/>
        <a:p>
          <a:endParaRPr lang="ru-RU"/>
        </a:p>
      </dgm:t>
    </dgm:pt>
    <dgm:pt modelId="{08C3E67B-352F-4263-9A4C-853C71F63C76}" type="sibTrans" cxnId="{A0D49D2C-32C8-4AB9-B683-F61205194B83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374E6640-CB35-4B10-91CD-908E2E4930BE}">
      <dgm:prSet phldrT="[Текст]"/>
      <dgm:spPr/>
      <dgm:t>
        <a:bodyPr/>
        <a:lstStyle/>
        <a:p>
          <a:r>
            <a:rPr lang="ru-RU" b="1"/>
            <a:t>МУЗЫКА</a:t>
          </a:r>
        </a:p>
      </dgm:t>
    </dgm:pt>
    <dgm:pt modelId="{F92ED552-9182-464A-A7C6-990443F54D6B}" type="parTrans" cxnId="{A02D5836-1CEF-47FD-BD89-DB58F1B405A2}">
      <dgm:prSet/>
      <dgm:spPr/>
      <dgm:t>
        <a:bodyPr/>
        <a:lstStyle/>
        <a:p>
          <a:endParaRPr lang="ru-RU"/>
        </a:p>
      </dgm:t>
    </dgm:pt>
    <dgm:pt modelId="{F750719C-27E2-44F5-B0B5-94BA2388D880}" type="sibTrans" cxnId="{A02D5836-1CEF-47FD-BD89-DB58F1B405A2}">
      <dgm:prSet/>
      <dgm:spPr/>
      <dgm:t>
        <a:bodyPr/>
        <a:lstStyle/>
        <a:p>
          <a:endParaRPr lang="ru-RU"/>
        </a:p>
      </dgm:t>
    </dgm:pt>
    <dgm:pt modelId="{3C123802-7A94-44F3-AD47-103CBDE8CDDB}">
      <dgm:prSet phldrT="[Текст]"/>
      <dgm:spPr/>
      <dgm:t>
        <a:bodyPr/>
        <a:lstStyle/>
        <a:p>
          <a:r>
            <a:rPr lang="ru-RU" b="1"/>
            <a:t>ДЕЙСТВИЕ</a:t>
          </a:r>
        </a:p>
      </dgm:t>
    </dgm:pt>
    <dgm:pt modelId="{4B8D28AA-8525-48BC-9EFE-4BC8F9B8BDFB}" type="parTrans" cxnId="{BE40E59B-9262-49DA-B007-C6A76899E96B}">
      <dgm:prSet/>
      <dgm:spPr/>
      <dgm:t>
        <a:bodyPr/>
        <a:lstStyle/>
        <a:p>
          <a:endParaRPr lang="ru-RU"/>
        </a:p>
      </dgm:t>
    </dgm:pt>
    <dgm:pt modelId="{386B45F0-2B9E-4615-BC2D-8495DCDCA8C4}" type="sibTrans" cxnId="{BE40E59B-9262-49DA-B007-C6A76899E96B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92878799-289A-4E8D-AD96-08C2190FBB39}">
      <dgm:prSet phldrT="[Текст]"/>
      <dgm:spPr/>
      <dgm:t>
        <a:bodyPr/>
        <a:lstStyle/>
        <a:p>
          <a:r>
            <a:rPr lang="ru-RU" b="1"/>
            <a:t>КУЛЬТУРА</a:t>
          </a:r>
        </a:p>
      </dgm:t>
    </dgm:pt>
    <dgm:pt modelId="{454BF635-4721-4123-AB41-C83F8DC32B33}" type="parTrans" cxnId="{E5661C37-317A-40BC-96A5-2B569F903C66}">
      <dgm:prSet/>
      <dgm:spPr/>
      <dgm:t>
        <a:bodyPr/>
        <a:lstStyle/>
        <a:p>
          <a:endParaRPr lang="ru-RU"/>
        </a:p>
      </dgm:t>
    </dgm:pt>
    <dgm:pt modelId="{7E26E5E4-1EEA-4AAD-8E80-5A9CF85C130A}" type="sibTrans" cxnId="{E5661C37-317A-40BC-96A5-2B569F903C66}">
      <dgm:prSet/>
      <dgm:spPr/>
      <dgm:t>
        <a:bodyPr/>
        <a:lstStyle/>
        <a:p>
          <a:endParaRPr lang="ru-RU"/>
        </a:p>
      </dgm:t>
    </dgm:pt>
    <dgm:pt modelId="{1810C6D4-3FBF-49B6-9CF2-A27DA6186982}">
      <dgm:prSet phldrT="[Текст]"/>
      <dgm:spPr/>
      <dgm:t>
        <a:bodyPr/>
        <a:lstStyle/>
        <a:p>
          <a:r>
            <a:rPr lang="ru-RU" b="1"/>
            <a:t>ДЕЙСТВИЕ</a:t>
          </a:r>
        </a:p>
      </dgm:t>
    </dgm:pt>
    <dgm:pt modelId="{536D688C-0495-4D8A-B113-E4A81FB8800E}" type="parTrans" cxnId="{4287F9C2-5E7B-4218-855D-1D36F5CE091A}">
      <dgm:prSet/>
      <dgm:spPr/>
      <dgm:t>
        <a:bodyPr/>
        <a:lstStyle/>
        <a:p>
          <a:endParaRPr lang="ru-RU"/>
        </a:p>
      </dgm:t>
    </dgm:pt>
    <dgm:pt modelId="{00B1A878-45B8-434B-B8D9-ED015F7ED88D}" type="sibTrans" cxnId="{4287F9C2-5E7B-4218-855D-1D36F5CE091A}">
      <dgm:prSet/>
      <dgm:spPr>
        <a:solidFill>
          <a:schemeClr val="tx1"/>
        </a:solidFill>
      </dgm:spPr>
      <dgm:t>
        <a:bodyPr/>
        <a:lstStyle/>
        <a:p>
          <a:endParaRPr lang="ru-RU"/>
        </a:p>
      </dgm:t>
    </dgm:pt>
    <dgm:pt modelId="{DE2CD46D-C5B5-4D83-940E-1374C48C3800}">
      <dgm:prSet phldrT="[Текст]"/>
      <dgm:spPr/>
      <dgm:t>
        <a:bodyPr/>
        <a:lstStyle/>
        <a:p>
          <a:r>
            <a:rPr lang="ru-RU" b="1"/>
            <a:t>ЧЕЛОВЕК</a:t>
          </a:r>
        </a:p>
      </dgm:t>
    </dgm:pt>
    <dgm:pt modelId="{EB73B8AB-3D58-43F4-A29B-2BCEAEC119AC}" type="parTrans" cxnId="{0BDBE968-795F-4FAA-9603-DB733CBC5873}">
      <dgm:prSet/>
      <dgm:spPr/>
      <dgm:t>
        <a:bodyPr/>
        <a:lstStyle/>
        <a:p>
          <a:endParaRPr lang="ru-RU"/>
        </a:p>
      </dgm:t>
    </dgm:pt>
    <dgm:pt modelId="{67132A31-731F-4210-A8C5-59F1194038B0}" type="sibTrans" cxnId="{0BDBE968-795F-4FAA-9603-DB733CBC5873}">
      <dgm:prSet/>
      <dgm:spPr/>
      <dgm:t>
        <a:bodyPr/>
        <a:lstStyle/>
        <a:p>
          <a:endParaRPr lang="ru-RU"/>
        </a:p>
      </dgm:t>
    </dgm:pt>
    <dgm:pt modelId="{DFAFA86E-9614-4D34-B8BE-ADC1EE84B91C}">
      <dgm:prSet/>
      <dgm:spPr/>
      <dgm:t>
        <a:bodyPr/>
        <a:lstStyle/>
        <a:p>
          <a:r>
            <a:rPr lang="ru-RU" b="1"/>
            <a:t>ДЕЙСТВИ</a:t>
          </a:r>
          <a:r>
            <a:rPr lang="ru-RU"/>
            <a:t>Е</a:t>
          </a:r>
        </a:p>
      </dgm:t>
    </dgm:pt>
    <dgm:pt modelId="{DB2B77CD-7EBE-402C-9B54-E6207AC3D221}" type="parTrans" cxnId="{BAA71309-0EF5-499D-99B3-F1DADCFE4096}">
      <dgm:prSet/>
      <dgm:spPr/>
      <dgm:t>
        <a:bodyPr/>
        <a:lstStyle/>
        <a:p>
          <a:endParaRPr lang="ru-RU"/>
        </a:p>
      </dgm:t>
    </dgm:pt>
    <dgm:pt modelId="{58D011EF-AD97-4031-8249-54396948C265}" type="sibTrans" cxnId="{BAA71309-0EF5-499D-99B3-F1DADCFE4096}">
      <dgm:prSet custLinFactY="100000" custLinFactNeighborX="38220" custLinFactNeighborY="171349"/>
      <dgm:spPr>
        <a:prstGeom prst="upArrow">
          <a:avLst/>
        </a:prstGeom>
      </dgm:spPr>
      <dgm:t>
        <a:bodyPr/>
        <a:lstStyle/>
        <a:p>
          <a:endParaRPr lang="ru-RU"/>
        </a:p>
      </dgm:t>
    </dgm:pt>
    <dgm:pt modelId="{F467B24B-6521-4CD1-BA74-B60E338B02F0}">
      <dgm:prSet/>
      <dgm:spPr/>
      <dgm:t>
        <a:bodyPr/>
        <a:lstStyle/>
        <a:p>
          <a:r>
            <a:rPr lang="ru-RU" b="1"/>
            <a:t>ОБЩЕСТВО</a:t>
          </a:r>
        </a:p>
      </dgm:t>
    </dgm:pt>
    <dgm:pt modelId="{B915BF3F-8985-4DAB-942A-E797C309D666}" type="parTrans" cxnId="{4C57E69F-641A-4561-8E3A-470F49E3644A}">
      <dgm:prSet/>
      <dgm:spPr/>
      <dgm:t>
        <a:bodyPr/>
        <a:lstStyle/>
        <a:p>
          <a:endParaRPr lang="ru-RU"/>
        </a:p>
      </dgm:t>
    </dgm:pt>
    <dgm:pt modelId="{38861406-1BA3-4803-BF2A-FC4ADA97A8CE}" type="sibTrans" cxnId="{4C57E69F-641A-4561-8E3A-470F49E3644A}">
      <dgm:prSet/>
      <dgm:spPr/>
      <dgm:t>
        <a:bodyPr/>
        <a:lstStyle/>
        <a:p>
          <a:endParaRPr lang="ru-RU"/>
        </a:p>
      </dgm:t>
    </dgm:pt>
    <dgm:pt modelId="{8FDB25CD-410C-4D39-B2A4-CACAFEB3D444}" type="pres">
      <dgm:prSet presAssocID="{6C7FCD2F-D6C1-4E29-8750-954E275C36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DD66F6-E7ED-40D0-A7E7-F10921ED202A}" type="pres">
      <dgm:prSet presAssocID="{6C7FCD2F-D6C1-4E29-8750-954E275C3699}" presName="tSp" presStyleCnt="0"/>
      <dgm:spPr/>
      <dgm:t>
        <a:bodyPr/>
        <a:lstStyle/>
        <a:p>
          <a:endParaRPr lang="ru-RU"/>
        </a:p>
      </dgm:t>
    </dgm:pt>
    <dgm:pt modelId="{DBF0C9C1-F9A6-4F4E-AC5E-8E747C04AE6E}" type="pres">
      <dgm:prSet presAssocID="{6C7FCD2F-D6C1-4E29-8750-954E275C3699}" presName="bSp" presStyleCnt="0"/>
      <dgm:spPr/>
      <dgm:t>
        <a:bodyPr/>
        <a:lstStyle/>
        <a:p>
          <a:endParaRPr lang="ru-RU"/>
        </a:p>
      </dgm:t>
    </dgm:pt>
    <dgm:pt modelId="{ED68CF19-2AB5-44CB-970A-DEA9D1C622B7}" type="pres">
      <dgm:prSet presAssocID="{6C7FCD2F-D6C1-4E29-8750-954E275C3699}" presName="process" presStyleCnt="0"/>
      <dgm:spPr/>
      <dgm:t>
        <a:bodyPr/>
        <a:lstStyle/>
        <a:p>
          <a:endParaRPr lang="ru-RU"/>
        </a:p>
      </dgm:t>
    </dgm:pt>
    <dgm:pt modelId="{7867B8CC-AF95-466E-9AE8-99B47315A8EA}" type="pres">
      <dgm:prSet presAssocID="{F7894552-8BEF-4D4A-A58A-CA4A72523CB8}" presName="composite1" presStyleCnt="0"/>
      <dgm:spPr/>
      <dgm:t>
        <a:bodyPr/>
        <a:lstStyle/>
        <a:p>
          <a:endParaRPr lang="ru-RU"/>
        </a:p>
      </dgm:t>
    </dgm:pt>
    <dgm:pt modelId="{76E87A19-03E3-415F-BA49-D8F5184D1E00}" type="pres">
      <dgm:prSet presAssocID="{F7894552-8BEF-4D4A-A58A-CA4A72523CB8}" presName="dummyNode1" presStyleLbl="node1" presStyleIdx="0" presStyleCnt="4"/>
      <dgm:spPr/>
      <dgm:t>
        <a:bodyPr/>
        <a:lstStyle/>
        <a:p>
          <a:endParaRPr lang="ru-RU"/>
        </a:p>
      </dgm:t>
    </dgm:pt>
    <dgm:pt modelId="{49AF74B7-9492-4DC0-B29A-99DE4B342FEA}" type="pres">
      <dgm:prSet presAssocID="{F7894552-8BEF-4D4A-A58A-CA4A72523CB8}" presName="childNode1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16AC6-4B2D-494F-993B-BE63E7E239D4}" type="pres">
      <dgm:prSet presAssocID="{F7894552-8BEF-4D4A-A58A-CA4A72523CB8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98CB7-6B2A-4CF9-A53C-3BF7A971A05E}" type="pres">
      <dgm:prSet presAssocID="{F7894552-8BEF-4D4A-A58A-CA4A72523CB8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F0CC7-78D8-4F5F-B560-4C7BABD3C083}" type="pres">
      <dgm:prSet presAssocID="{F7894552-8BEF-4D4A-A58A-CA4A72523CB8}" presName="connSite1" presStyleCnt="0"/>
      <dgm:spPr/>
      <dgm:t>
        <a:bodyPr/>
        <a:lstStyle/>
        <a:p>
          <a:endParaRPr lang="ru-RU"/>
        </a:p>
      </dgm:t>
    </dgm:pt>
    <dgm:pt modelId="{1156B03E-C340-402C-8F8B-DAAA592EAC33}" type="pres">
      <dgm:prSet presAssocID="{08C3E67B-352F-4263-9A4C-853C71F63C76}" presName="Name9" presStyleLbl="sibTrans2D1" presStyleIdx="0" presStyleCnt="3"/>
      <dgm:spPr/>
      <dgm:t>
        <a:bodyPr/>
        <a:lstStyle/>
        <a:p>
          <a:endParaRPr lang="ru-RU"/>
        </a:p>
      </dgm:t>
    </dgm:pt>
    <dgm:pt modelId="{F395402B-7CE8-4D5A-AC57-7A2634CCB033}" type="pres">
      <dgm:prSet presAssocID="{3C123802-7A94-44F3-AD47-103CBDE8CDDB}" presName="composite2" presStyleCnt="0"/>
      <dgm:spPr/>
      <dgm:t>
        <a:bodyPr/>
        <a:lstStyle/>
        <a:p>
          <a:endParaRPr lang="ru-RU"/>
        </a:p>
      </dgm:t>
    </dgm:pt>
    <dgm:pt modelId="{60ACCEFE-6237-455A-9247-0C555719B39C}" type="pres">
      <dgm:prSet presAssocID="{3C123802-7A94-44F3-AD47-103CBDE8CDDB}" presName="dummyNode2" presStyleLbl="node1" presStyleIdx="0" presStyleCnt="4"/>
      <dgm:spPr/>
      <dgm:t>
        <a:bodyPr/>
        <a:lstStyle/>
        <a:p>
          <a:endParaRPr lang="ru-RU"/>
        </a:p>
      </dgm:t>
    </dgm:pt>
    <dgm:pt modelId="{5D0A9682-215F-4EA4-BAAD-421610D3D019}" type="pres">
      <dgm:prSet presAssocID="{3C123802-7A94-44F3-AD47-103CBDE8CDDB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A7A43-0889-43C0-83AF-A094B49F0B39}" type="pres">
      <dgm:prSet presAssocID="{3C123802-7A94-44F3-AD47-103CBDE8CDDB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256B7-21ED-4A23-B3DB-D37AE5A535C3}" type="pres">
      <dgm:prSet presAssocID="{3C123802-7A94-44F3-AD47-103CBDE8CDDB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CA479-6B7C-4E95-9E11-B35FD929E4C2}" type="pres">
      <dgm:prSet presAssocID="{3C123802-7A94-44F3-AD47-103CBDE8CDDB}" presName="connSite2" presStyleCnt="0"/>
      <dgm:spPr/>
      <dgm:t>
        <a:bodyPr/>
        <a:lstStyle/>
        <a:p>
          <a:endParaRPr lang="ru-RU"/>
        </a:p>
      </dgm:t>
    </dgm:pt>
    <dgm:pt modelId="{9526F56C-1A62-47EB-BBFA-DDBC11B83099}" type="pres">
      <dgm:prSet presAssocID="{386B45F0-2B9E-4615-BC2D-8495DCDCA8C4}" presName="Name18" presStyleLbl="sibTrans2D1" presStyleIdx="1" presStyleCnt="3"/>
      <dgm:spPr/>
      <dgm:t>
        <a:bodyPr/>
        <a:lstStyle/>
        <a:p>
          <a:endParaRPr lang="ru-RU"/>
        </a:p>
      </dgm:t>
    </dgm:pt>
    <dgm:pt modelId="{3D9582FF-D408-4D53-8EDD-CBE98150199C}" type="pres">
      <dgm:prSet presAssocID="{1810C6D4-3FBF-49B6-9CF2-A27DA6186982}" presName="composite1" presStyleCnt="0"/>
      <dgm:spPr/>
      <dgm:t>
        <a:bodyPr/>
        <a:lstStyle/>
        <a:p>
          <a:endParaRPr lang="ru-RU"/>
        </a:p>
      </dgm:t>
    </dgm:pt>
    <dgm:pt modelId="{1470BAFE-D968-4226-967A-86FBA9C91516}" type="pres">
      <dgm:prSet presAssocID="{1810C6D4-3FBF-49B6-9CF2-A27DA6186982}" presName="dummyNode1" presStyleLbl="node1" presStyleIdx="1" presStyleCnt="4"/>
      <dgm:spPr/>
      <dgm:t>
        <a:bodyPr/>
        <a:lstStyle/>
        <a:p>
          <a:endParaRPr lang="ru-RU"/>
        </a:p>
      </dgm:t>
    </dgm:pt>
    <dgm:pt modelId="{EC037CC6-AAD4-42D9-AD77-328769D6A83C}" type="pres">
      <dgm:prSet presAssocID="{1810C6D4-3FBF-49B6-9CF2-A27DA6186982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810A7-1366-4C15-ADE7-CA8237B6F214}" type="pres">
      <dgm:prSet presAssocID="{1810C6D4-3FBF-49B6-9CF2-A27DA6186982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5F8793-D5A2-4384-AE27-C2D9E3F46543}" type="pres">
      <dgm:prSet presAssocID="{1810C6D4-3FBF-49B6-9CF2-A27DA6186982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255A1-2D20-4603-A820-F7E0FA7A97F4}" type="pres">
      <dgm:prSet presAssocID="{1810C6D4-3FBF-49B6-9CF2-A27DA6186982}" presName="connSite1" presStyleCnt="0"/>
      <dgm:spPr/>
      <dgm:t>
        <a:bodyPr/>
        <a:lstStyle/>
        <a:p>
          <a:endParaRPr lang="ru-RU"/>
        </a:p>
      </dgm:t>
    </dgm:pt>
    <dgm:pt modelId="{A1C174B4-C8B0-412F-A6C6-84EB6002305E}" type="pres">
      <dgm:prSet presAssocID="{00B1A878-45B8-434B-B8D9-ED015F7ED88D}" presName="Name9" presStyleLbl="sibTrans2D1" presStyleIdx="2" presStyleCnt="3"/>
      <dgm:spPr/>
      <dgm:t>
        <a:bodyPr/>
        <a:lstStyle/>
        <a:p>
          <a:endParaRPr lang="ru-RU"/>
        </a:p>
      </dgm:t>
    </dgm:pt>
    <dgm:pt modelId="{14D4D413-4A96-4F22-B75A-5AA9E8D33DAD}" type="pres">
      <dgm:prSet presAssocID="{DFAFA86E-9614-4D34-B8BE-ADC1EE84B91C}" presName="composite2" presStyleCnt="0"/>
      <dgm:spPr/>
      <dgm:t>
        <a:bodyPr/>
        <a:lstStyle/>
        <a:p>
          <a:endParaRPr lang="ru-RU"/>
        </a:p>
      </dgm:t>
    </dgm:pt>
    <dgm:pt modelId="{F4A404CE-1AF8-4590-B275-BC07595B3CD1}" type="pres">
      <dgm:prSet presAssocID="{DFAFA86E-9614-4D34-B8BE-ADC1EE84B91C}" presName="dummyNode2" presStyleLbl="node1" presStyleIdx="2" presStyleCnt="4"/>
      <dgm:spPr/>
      <dgm:t>
        <a:bodyPr/>
        <a:lstStyle/>
        <a:p>
          <a:endParaRPr lang="ru-RU"/>
        </a:p>
      </dgm:t>
    </dgm:pt>
    <dgm:pt modelId="{C1B3F3D6-A713-4D36-8521-76B90033B297}" type="pres">
      <dgm:prSet presAssocID="{DFAFA86E-9614-4D34-B8BE-ADC1EE84B91C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3FB19-8632-44B6-8BE9-40241CA1A628}" type="pres">
      <dgm:prSet presAssocID="{DFAFA86E-9614-4D34-B8BE-ADC1EE84B91C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F22F4-526C-405E-AC53-C8BB7DFDD276}" type="pres">
      <dgm:prSet presAssocID="{DFAFA86E-9614-4D34-B8BE-ADC1EE84B91C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D4B76-5054-44B7-B7D3-C26C04EF8772}" type="pres">
      <dgm:prSet presAssocID="{DFAFA86E-9614-4D34-B8BE-ADC1EE84B91C}" presName="connSite2" presStyleCnt="0"/>
      <dgm:spPr/>
      <dgm:t>
        <a:bodyPr/>
        <a:lstStyle/>
        <a:p>
          <a:endParaRPr lang="ru-RU"/>
        </a:p>
      </dgm:t>
    </dgm:pt>
  </dgm:ptLst>
  <dgm:cxnLst>
    <dgm:cxn modelId="{0BDBE968-795F-4FAA-9603-DB733CBC5873}" srcId="{1810C6D4-3FBF-49B6-9CF2-A27DA6186982}" destId="{DE2CD46D-C5B5-4D83-940E-1374C48C3800}" srcOrd="0" destOrd="0" parTransId="{EB73B8AB-3D58-43F4-A29B-2BCEAEC119AC}" sibTransId="{67132A31-731F-4210-A8C5-59F1194038B0}"/>
    <dgm:cxn modelId="{4287F9C2-5E7B-4218-855D-1D36F5CE091A}" srcId="{6C7FCD2F-D6C1-4E29-8750-954E275C3699}" destId="{1810C6D4-3FBF-49B6-9CF2-A27DA6186982}" srcOrd="2" destOrd="0" parTransId="{536D688C-0495-4D8A-B113-E4A81FB8800E}" sibTransId="{00B1A878-45B8-434B-B8D9-ED015F7ED88D}"/>
    <dgm:cxn modelId="{BAA71309-0EF5-499D-99B3-F1DADCFE4096}" srcId="{6C7FCD2F-D6C1-4E29-8750-954E275C3699}" destId="{DFAFA86E-9614-4D34-B8BE-ADC1EE84B91C}" srcOrd="3" destOrd="0" parTransId="{DB2B77CD-7EBE-402C-9B54-E6207AC3D221}" sibTransId="{58D011EF-AD97-4031-8249-54396948C265}"/>
    <dgm:cxn modelId="{A0D49D2C-32C8-4AB9-B683-F61205194B83}" srcId="{6C7FCD2F-D6C1-4E29-8750-954E275C3699}" destId="{F7894552-8BEF-4D4A-A58A-CA4A72523CB8}" srcOrd="0" destOrd="0" parTransId="{B76B6569-74BE-400F-AEAF-5A20DFF8D8D3}" sibTransId="{08C3E67B-352F-4263-9A4C-853C71F63C76}"/>
    <dgm:cxn modelId="{DEFD8D58-00E2-4952-958D-AA19565859B7}" type="presOf" srcId="{92878799-289A-4E8D-AD96-08C2190FBB39}" destId="{5D0A9682-215F-4EA4-BAAD-421610D3D019}" srcOrd="0" destOrd="0" presId="urn:microsoft.com/office/officeart/2005/8/layout/hProcess4"/>
    <dgm:cxn modelId="{DEA6899F-6952-4202-A7AA-79963543D87F}" type="presOf" srcId="{08C3E67B-352F-4263-9A4C-853C71F63C76}" destId="{1156B03E-C340-402C-8F8B-DAAA592EAC33}" srcOrd="0" destOrd="0" presId="urn:microsoft.com/office/officeart/2005/8/layout/hProcess4"/>
    <dgm:cxn modelId="{280BA96A-EF91-43B3-89D7-4FC185E31DC3}" type="presOf" srcId="{DE2CD46D-C5B5-4D83-940E-1374C48C3800}" destId="{CFE810A7-1366-4C15-ADE7-CA8237B6F214}" srcOrd="1" destOrd="0" presId="urn:microsoft.com/office/officeart/2005/8/layout/hProcess4"/>
    <dgm:cxn modelId="{DF95DCC7-0699-4DA8-AF5F-8CA0E73C9F54}" type="presOf" srcId="{374E6640-CB35-4B10-91CD-908E2E4930BE}" destId="{49AF74B7-9492-4DC0-B29A-99DE4B342FEA}" srcOrd="0" destOrd="0" presId="urn:microsoft.com/office/officeart/2005/8/layout/hProcess4"/>
    <dgm:cxn modelId="{40E36211-EA02-415A-8097-18B1C6BE9F45}" type="presOf" srcId="{374E6640-CB35-4B10-91CD-908E2E4930BE}" destId="{05D16AC6-4B2D-494F-993B-BE63E7E239D4}" srcOrd="1" destOrd="0" presId="urn:microsoft.com/office/officeart/2005/8/layout/hProcess4"/>
    <dgm:cxn modelId="{9E474F23-6169-4822-884A-2FE5FCF1506B}" type="presOf" srcId="{386B45F0-2B9E-4615-BC2D-8495DCDCA8C4}" destId="{9526F56C-1A62-47EB-BBFA-DDBC11B83099}" srcOrd="0" destOrd="0" presId="urn:microsoft.com/office/officeart/2005/8/layout/hProcess4"/>
    <dgm:cxn modelId="{2FFE9279-F27D-4937-A1B0-29A39D28D4B9}" type="presOf" srcId="{DFAFA86E-9614-4D34-B8BE-ADC1EE84B91C}" destId="{B84F22F4-526C-405E-AC53-C8BB7DFDD276}" srcOrd="0" destOrd="0" presId="urn:microsoft.com/office/officeart/2005/8/layout/hProcess4"/>
    <dgm:cxn modelId="{BD2AA6C6-E06B-4363-ABF3-717187800F4C}" type="presOf" srcId="{3C123802-7A94-44F3-AD47-103CBDE8CDDB}" destId="{FF3256B7-21ED-4A23-B3DB-D37AE5A535C3}" srcOrd="0" destOrd="0" presId="urn:microsoft.com/office/officeart/2005/8/layout/hProcess4"/>
    <dgm:cxn modelId="{D4294602-72C9-49B3-89B5-6ECE206A55B9}" type="presOf" srcId="{00B1A878-45B8-434B-B8D9-ED015F7ED88D}" destId="{A1C174B4-C8B0-412F-A6C6-84EB6002305E}" srcOrd="0" destOrd="0" presId="urn:microsoft.com/office/officeart/2005/8/layout/hProcess4"/>
    <dgm:cxn modelId="{4C57E69F-641A-4561-8E3A-470F49E3644A}" srcId="{DFAFA86E-9614-4D34-B8BE-ADC1EE84B91C}" destId="{F467B24B-6521-4CD1-BA74-B60E338B02F0}" srcOrd="0" destOrd="0" parTransId="{B915BF3F-8985-4DAB-942A-E797C309D666}" sibTransId="{38861406-1BA3-4803-BF2A-FC4ADA97A8CE}"/>
    <dgm:cxn modelId="{7E7D256E-D470-4D46-B6A5-ECC8098456E7}" type="presOf" srcId="{6C7FCD2F-D6C1-4E29-8750-954E275C3699}" destId="{8FDB25CD-410C-4D39-B2A4-CACAFEB3D444}" srcOrd="0" destOrd="0" presId="urn:microsoft.com/office/officeart/2005/8/layout/hProcess4"/>
    <dgm:cxn modelId="{9533C954-6982-483E-BB45-1F4AB42C0D72}" type="presOf" srcId="{F467B24B-6521-4CD1-BA74-B60E338B02F0}" destId="{C1B3F3D6-A713-4D36-8521-76B90033B297}" srcOrd="0" destOrd="0" presId="urn:microsoft.com/office/officeart/2005/8/layout/hProcess4"/>
    <dgm:cxn modelId="{A02D5836-1CEF-47FD-BD89-DB58F1B405A2}" srcId="{F7894552-8BEF-4D4A-A58A-CA4A72523CB8}" destId="{374E6640-CB35-4B10-91CD-908E2E4930BE}" srcOrd="0" destOrd="0" parTransId="{F92ED552-9182-464A-A7C6-990443F54D6B}" sibTransId="{F750719C-27E2-44F5-B0B5-94BA2388D880}"/>
    <dgm:cxn modelId="{7EB79394-95A1-411A-BCE6-52E06644965F}" type="presOf" srcId="{F467B24B-6521-4CD1-BA74-B60E338B02F0}" destId="{E553FB19-8632-44B6-8BE9-40241CA1A628}" srcOrd="1" destOrd="0" presId="urn:microsoft.com/office/officeart/2005/8/layout/hProcess4"/>
    <dgm:cxn modelId="{E5661C37-317A-40BC-96A5-2B569F903C66}" srcId="{3C123802-7A94-44F3-AD47-103CBDE8CDDB}" destId="{92878799-289A-4E8D-AD96-08C2190FBB39}" srcOrd="0" destOrd="0" parTransId="{454BF635-4721-4123-AB41-C83F8DC32B33}" sibTransId="{7E26E5E4-1EEA-4AAD-8E80-5A9CF85C130A}"/>
    <dgm:cxn modelId="{DF791840-A2AF-47A6-9755-E24E27781C72}" type="presOf" srcId="{92878799-289A-4E8D-AD96-08C2190FBB39}" destId="{6F1A7A43-0889-43C0-83AF-A094B49F0B39}" srcOrd="1" destOrd="0" presId="urn:microsoft.com/office/officeart/2005/8/layout/hProcess4"/>
    <dgm:cxn modelId="{C217219C-BCF0-45D2-8436-483D174B6A1A}" type="presOf" srcId="{1810C6D4-3FBF-49B6-9CF2-A27DA6186982}" destId="{005F8793-D5A2-4384-AE27-C2D9E3F46543}" srcOrd="0" destOrd="0" presId="urn:microsoft.com/office/officeart/2005/8/layout/hProcess4"/>
    <dgm:cxn modelId="{BE40E59B-9262-49DA-B007-C6A76899E96B}" srcId="{6C7FCD2F-D6C1-4E29-8750-954E275C3699}" destId="{3C123802-7A94-44F3-AD47-103CBDE8CDDB}" srcOrd="1" destOrd="0" parTransId="{4B8D28AA-8525-48BC-9EFE-4BC8F9B8BDFB}" sibTransId="{386B45F0-2B9E-4615-BC2D-8495DCDCA8C4}"/>
    <dgm:cxn modelId="{61539EF1-555D-42F1-967B-EA7078F6AD6B}" type="presOf" srcId="{DE2CD46D-C5B5-4D83-940E-1374C48C3800}" destId="{EC037CC6-AAD4-42D9-AD77-328769D6A83C}" srcOrd="0" destOrd="0" presId="urn:microsoft.com/office/officeart/2005/8/layout/hProcess4"/>
    <dgm:cxn modelId="{64F7C371-9B5D-4695-99F5-3B6215FD1C42}" type="presOf" srcId="{F7894552-8BEF-4D4A-A58A-CA4A72523CB8}" destId="{E1D98CB7-6B2A-4CF9-A53C-3BF7A971A05E}" srcOrd="0" destOrd="0" presId="urn:microsoft.com/office/officeart/2005/8/layout/hProcess4"/>
    <dgm:cxn modelId="{F6856D47-169C-45E1-8666-BE507C5F79D3}" type="presParOf" srcId="{8FDB25CD-410C-4D39-B2A4-CACAFEB3D444}" destId="{97DD66F6-E7ED-40D0-A7E7-F10921ED202A}" srcOrd="0" destOrd="0" presId="urn:microsoft.com/office/officeart/2005/8/layout/hProcess4"/>
    <dgm:cxn modelId="{EE90ACA9-F23A-4972-9020-E210F1D2653F}" type="presParOf" srcId="{8FDB25CD-410C-4D39-B2A4-CACAFEB3D444}" destId="{DBF0C9C1-F9A6-4F4E-AC5E-8E747C04AE6E}" srcOrd="1" destOrd="0" presId="urn:microsoft.com/office/officeart/2005/8/layout/hProcess4"/>
    <dgm:cxn modelId="{81B33BB9-14BC-47BD-88CA-368987AFF858}" type="presParOf" srcId="{8FDB25CD-410C-4D39-B2A4-CACAFEB3D444}" destId="{ED68CF19-2AB5-44CB-970A-DEA9D1C622B7}" srcOrd="2" destOrd="0" presId="urn:microsoft.com/office/officeart/2005/8/layout/hProcess4"/>
    <dgm:cxn modelId="{A90A4566-A0C6-4B8E-8120-2C50B0624F6D}" type="presParOf" srcId="{ED68CF19-2AB5-44CB-970A-DEA9D1C622B7}" destId="{7867B8CC-AF95-466E-9AE8-99B47315A8EA}" srcOrd="0" destOrd="0" presId="urn:microsoft.com/office/officeart/2005/8/layout/hProcess4"/>
    <dgm:cxn modelId="{FC80F333-9DFF-4DBF-BCBD-DBB00ABD3B1F}" type="presParOf" srcId="{7867B8CC-AF95-466E-9AE8-99B47315A8EA}" destId="{76E87A19-03E3-415F-BA49-D8F5184D1E00}" srcOrd="0" destOrd="0" presId="urn:microsoft.com/office/officeart/2005/8/layout/hProcess4"/>
    <dgm:cxn modelId="{486FE1E4-56E9-4477-8012-43BFE1744FE9}" type="presParOf" srcId="{7867B8CC-AF95-466E-9AE8-99B47315A8EA}" destId="{49AF74B7-9492-4DC0-B29A-99DE4B342FEA}" srcOrd="1" destOrd="0" presId="urn:microsoft.com/office/officeart/2005/8/layout/hProcess4"/>
    <dgm:cxn modelId="{A4FF55E6-E4FE-4F56-BBE3-5496AB67AE0B}" type="presParOf" srcId="{7867B8CC-AF95-466E-9AE8-99B47315A8EA}" destId="{05D16AC6-4B2D-494F-993B-BE63E7E239D4}" srcOrd="2" destOrd="0" presId="urn:microsoft.com/office/officeart/2005/8/layout/hProcess4"/>
    <dgm:cxn modelId="{97E2A1FF-694D-4EFB-886B-66A037132464}" type="presParOf" srcId="{7867B8CC-AF95-466E-9AE8-99B47315A8EA}" destId="{E1D98CB7-6B2A-4CF9-A53C-3BF7A971A05E}" srcOrd="3" destOrd="0" presId="urn:microsoft.com/office/officeart/2005/8/layout/hProcess4"/>
    <dgm:cxn modelId="{1559D5A4-4042-4098-824C-D3AF364896FE}" type="presParOf" srcId="{7867B8CC-AF95-466E-9AE8-99B47315A8EA}" destId="{579F0CC7-78D8-4F5F-B560-4C7BABD3C083}" srcOrd="4" destOrd="0" presId="urn:microsoft.com/office/officeart/2005/8/layout/hProcess4"/>
    <dgm:cxn modelId="{22B6B1DC-A4E7-4D62-BCBB-E2389EA89455}" type="presParOf" srcId="{ED68CF19-2AB5-44CB-970A-DEA9D1C622B7}" destId="{1156B03E-C340-402C-8F8B-DAAA592EAC33}" srcOrd="1" destOrd="0" presId="urn:microsoft.com/office/officeart/2005/8/layout/hProcess4"/>
    <dgm:cxn modelId="{04ECA513-7730-481C-8104-9CFF5D2B7366}" type="presParOf" srcId="{ED68CF19-2AB5-44CB-970A-DEA9D1C622B7}" destId="{F395402B-7CE8-4D5A-AC57-7A2634CCB033}" srcOrd="2" destOrd="0" presId="urn:microsoft.com/office/officeart/2005/8/layout/hProcess4"/>
    <dgm:cxn modelId="{32E10AB0-2CA0-4000-A7F4-C0033632F8A3}" type="presParOf" srcId="{F395402B-7CE8-4D5A-AC57-7A2634CCB033}" destId="{60ACCEFE-6237-455A-9247-0C555719B39C}" srcOrd="0" destOrd="0" presId="urn:microsoft.com/office/officeart/2005/8/layout/hProcess4"/>
    <dgm:cxn modelId="{BD5760AB-AF89-4F15-8365-BA296C25C075}" type="presParOf" srcId="{F395402B-7CE8-4D5A-AC57-7A2634CCB033}" destId="{5D0A9682-215F-4EA4-BAAD-421610D3D019}" srcOrd="1" destOrd="0" presId="urn:microsoft.com/office/officeart/2005/8/layout/hProcess4"/>
    <dgm:cxn modelId="{6BF67883-1D74-4F1C-9ECC-16ACD5AE2D36}" type="presParOf" srcId="{F395402B-7CE8-4D5A-AC57-7A2634CCB033}" destId="{6F1A7A43-0889-43C0-83AF-A094B49F0B39}" srcOrd="2" destOrd="0" presId="urn:microsoft.com/office/officeart/2005/8/layout/hProcess4"/>
    <dgm:cxn modelId="{5EF71A8E-1517-4787-B973-215020F1C9AA}" type="presParOf" srcId="{F395402B-7CE8-4D5A-AC57-7A2634CCB033}" destId="{FF3256B7-21ED-4A23-B3DB-D37AE5A535C3}" srcOrd="3" destOrd="0" presId="urn:microsoft.com/office/officeart/2005/8/layout/hProcess4"/>
    <dgm:cxn modelId="{4CBE6EE5-E280-417C-814D-BC9823F2DC8B}" type="presParOf" srcId="{F395402B-7CE8-4D5A-AC57-7A2634CCB033}" destId="{D51CA479-6B7C-4E95-9E11-B35FD929E4C2}" srcOrd="4" destOrd="0" presId="urn:microsoft.com/office/officeart/2005/8/layout/hProcess4"/>
    <dgm:cxn modelId="{51A83C94-9FE4-4A37-BFF0-B1913E2522B8}" type="presParOf" srcId="{ED68CF19-2AB5-44CB-970A-DEA9D1C622B7}" destId="{9526F56C-1A62-47EB-BBFA-DDBC11B83099}" srcOrd="3" destOrd="0" presId="urn:microsoft.com/office/officeart/2005/8/layout/hProcess4"/>
    <dgm:cxn modelId="{F389BE5A-AD59-41F5-9A1F-91E2AB6FE6FC}" type="presParOf" srcId="{ED68CF19-2AB5-44CB-970A-DEA9D1C622B7}" destId="{3D9582FF-D408-4D53-8EDD-CBE98150199C}" srcOrd="4" destOrd="0" presId="urn:microsoft.com/office/officeart/2005/8/layout/hProcess4"/>
    <dgm:cxn modelId="{A18D1593-EBD1-4A12-8605-FD16FFA57DF6}" type="presParOf" srcId="{3D9582FF-D408-4D53-8EDD-CBE98150199C}" destId="{1470BAFE-D968-4226-967A-86FBA9C91516}" srcOrd="0" destOrd="0" presId="urn:microsoft.com/office/officeart/2005/8/layout/hProcess4"/>
    <dgm:cxn modelId="{70A4DC45-BF1A-46E2-A72D-6AEFD0022E7E}" type="presParOf" srcId="{3D9582FF-D408-4D53-8EDD-CBE98150199C}" destId="{EC037CC6-AAD4-42D9-AD77-328769D6A83C}" srcOrd="1" destOrd="0" presId="urn:microsoft.com/office/officeart/2005/8/layout/hProcess4"/>
    <dgm:cxn modelId="{C622AF18-FD0D-4118-847C-1FCD47020AC3}" type="presParOf" srcId="{3D9582FF-D408-4D53-8EDD-CBE98150199C}" destId="{CFE810A7-1366-4C15-ADE7-CA8237B6F214}" srcOrd="2" destOrd="0" presId="urn:microsoft.com/office/officeart/2005/8/layout/hProcess4"/>
    <dgm:cxn modelId="{838CAFC6-92AF-48BE-B20D-EE08027BEB39}" type="presParOf" srcId="{3D9582FF-D408-4D53-8EDD-CBE98150199C}" destId="{005F8793-D5A2-4384-AE27-C2D9E3F46543}" srcOrd="3" destOrd="0" presId="urn:microsoft.com/office/officeart/2005/8/layout/hProcess4"/>
    <dgm:cxn modelId="{BB23437D-797E-4EDB-ABFE-521FF134CAAD}" type="presParOf" srcId="{3D9582FF-D408-4D53-8EDD-CBE98150199C}" destId="{64B255A1-2D20-4603-A820-F7E0FA7A97F4}" srcOrd="4" destOrd="0" presId="urn:microsoft.com/office/officeart/2005/8/layout/hProcess4"/>
    <dgm:cxn modelId="{29C89C13-5FBF-48F8-A322-C6DE7E025A82}" type="presParOf" srcId="{ED68CF19-2AB5-44CB-970A-DEA9D1C622B7}" destId="{A1C174B4-C8B0-412F-A6C6-84EB6002305E}" srcOrd="5" destOrd="0" presId="urn:microsoft.com/office/officeart/2005/8/layout/hProcess4"/>
    <dgm:cxn modelId="{50CAA79E-3CCC-4C8B-9FB1-76EB11AEBECE}" type="presParOf" srcId="{ED68CF19-2AB5-44CB-970A-DEA9D1C622B7}" destId="{14D4D413-4A96-4F22-B75A-5AA9E8D33DAD}" srcOrd="6" destOrd="0" presId="urn:microsoft.com/office/officeart/2005/8/layout/hProcess4"/>
    <dgm:cxn modelId="{4FB2E217-898D-4369-9ED0-D6D602452033}" type="presParOf" srcId="{14D4D413-4A96-4F22-B75A-5AA9E8D33DAD}" destId="{F4A404CE-1AF8-4590-B275-BC07595B3CD1}" srcOrd="0" destOrd="0" presId="urn:microsoft.com/office/officeart/2005/8/layout/hProcess4"/>
    <dgm:cxn modelId="{98152B72-69F5-4C51-BBBB-9D69473ACC12}" type="presParOf" srcId="{14D4D413-4A96-4F22-B75A-5AA9E8D33DAD}" destId="{C1B3F3D6-A713-4D36-8521-76B90033B297}" srcOrd="1" destOrd="0" presId="urn:microsoft.com/office/officeart/2005/8/layout/hProcess4"/>
    <dgm:cxn modelId="{3EE76CCD-2988-4E72-8BFA-CB46258C6220}" type="presParOf" srcId="{14D4D413-4A96-4F22-B75A-5AA9E8D33DAD}" destId="{E553FB19-8632-44B6-8BE9-40241CA1A628}" srcOrd="2" destOrd="0" presId="urn:microsoft.com/office/officeart/2005/8/layout/hProcess4"/>
    <dgm:cxn modelId="{D13557F6-686C-4EFD-8012-294F0015DA1D}" type="presParOf" srcId="{14D4D413-4A96-4F22-B75A-5AA9E8D33DAD}" destId="{B84F22F4-526C-405E-AC53-C8BB7DFDD276}" srcOrd="3" destOrd="0" presId="urn:microsoft.com/office/officeart/2005/8/layout/hProcess4"/>
    <dgm:cxn modelId="{717A00B6-81EF-43CD-BE1E-D0D5110215F5}" type="presParOf" srcId="{14D4D413-4A96-4F22-B75A-5AA9E8D33DAD}" destId="{05CD4B76-5054-44B7-B7D3-C26C04EF8772}" srcOrd="4" destOrd="0" presId="urn:microsoft.com/office/officeart/2005/8/layout/hProcess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1D046C-E1E3-4D51-9183-3114F6609C9F}" type="doc">
      <dgm:prSet loTypeId="urn:microsoft.com/office/officeart/2005/8/layout/bProcess3" loCatId="process" qsTypeId="urn:microsoft.com/office/officeart/2005/8/quickstyle/simple5" qsCatId="simple" csTypeId="urn:microsoft.com/office/officeart/2005/8/colors/colorful1#1" csCatId="colorful" phldr="1"/>
      <dgm:spPr/>
    </dgm:pt>
    <dgm:pt modelId="{67E2FD9C-6C48-4B76-87EC-DCA40AF92505}">
      <dgm:prSet phldrT="[Текст]" custT="1"/>
      <dgm:spPr/>
      <dgm:t>
        <a:bodyPr/>
        <a:lstStyle/>
        <a:p>
          <a:pPr algn="ctr"/>
          <a:r>
            <a:rPr lang="ru-RU" sz="1000" b="1">
              <a:latin typeface="Times New Roman" pitchFamily="18" charset="0"/>
              <a:cs typeface="Times New Roman" pitchFamily="18" charset="0"/>
            </a:rPr>
            <a:t>СТИМУЛ</a:t>
          </a:r>
        </a:p>
      </dgm:t>
    </dgm:pt>
    <dgm:pt modelId="{5C119EC0-96B4-4E0A-B644-DED73027E28F}" type="parTrans" cxnId="{279C4D82-D068-4423-8DC3-7612C55D5D86}">
      <dgm:prSet/>
      <dgm:spPr/>
      <dgm:t>
        <a:bodyPr/>
        <a:lstStyle/>
        <a:p>
          <a:endParaRPr lang="ru-RU"/>
        </a:p>
      </dgm:t>
    </dgm:pt>
    <dgm:pt modelId="{F2BA4254-3FDA-4A87-88D9-1FE2E798ADF5}" type="sibTrans" cxnId="{279C4D82-D068-4423-8DC3-7612C55D5D86}">
      <dgm:prSet/>
      <dgm:spPr>
        <a:ln w="25400"/>
      </dgm:spPr>
      <dgm:t>
        <a:bodyPr/>
        <a:lstStyle/>
        <a:p>
          <a:endParaRPr lang="ru-RU"/>
        </a:p>
      </dgm:t>
    </dgm:pt>
    <dgm:pt modelId="{C05CF7C5-806B-4317-85E6-17EFE8C41B95}">
      <dgm:prSet phldrT="[Текст]" custT="1"/>
      <dgm:spPr/>
      <dgm:t>
        <a:bodyPr/>
        <a:lstStyle/>
        <a:p>
          <a:r>
            <a:rPr lang="ru-RU" sz="1100" b="1">
              <a:latin typeface="Times New Roman" pitchFamily="18" charset="0"/>
              <a:cs typeface="Times New Roman" pitchFamily="18" charset="0"/>
            </a:rPr>
            <a:t>ТВОРЧЕСТВО</a:t>
          </a:r>
        </a:p>
      </dgm:t>
    </dgm:pt>
    <dgm:pt modelId="{71CD83CC-0A78-4F7D-9913-003BCC4B4BD8}" type="parTrans" cxnId="{46F1A9E0-982A-4579-A294-C041C811AE57}">
      <dgm:prSet/>
      <dgm:spPr/>
      <dgm:t>
        <a:bodyPr/>
        <a:lstStyle/>
        <a:p>
          <a:endParaRPr lang="ru-RU"/>
        </a:p>
      </dgm:t>
    </dgm:pt>
    <dgm:pt modelId="{B904FEE2-57BF-46C0-B93B-5D1CF790D087}" type="sibTrans" cxnId="{46F1A9E0-982A-4579-A294-C041C811AE57}">
      <dgm:prSet/>
      <dgm:spPr/>
      <dgm:t>
        <a:bodyPr/>
        <a:lstStyle/>
        <a:p>
          <a:endParaRPr lang="ru-RU"/>
        </a:p>
      </dgm:t>
    </dgm:pt>
    <dgm:pt modelId="{E27B10DA-830F-4AB7-B440-F0BFC58375BD}">
      <dgm:prSet phldrT="[Текст]" custT="1"/>
      <dgm:spPr/>
      <dgm:t>
        <a:bodyPr/>
        <a:lstStyle/>
        <a:p>
          <a:r>
            <a:rPr lang="ru-RU" sz="1100" b="1">
              <a:latin typeface="Times New Roman" pitchFamily="18" charset="0"/>
              <a:cs typeface="Times New Roman" pitchFamily="18" charset="0"/>
            </a:rPr>
            <a:t>ИНТЕЛЛЕКТ</a:t>
          </a:r>
        </a:p>
      </dgm:t>
    </dgm:pt>
    <dgm:pt modelId="{50163407-072E-4324-A8B8-935C9B9864AE}" type="parTrans" cxnId="{EB544EA8-147C-4C56-8618-139F35D5FE2D}">
      <dgm:prSet/>
      <dgm:spPr/>
      <dgm:t>
        <a:bodyPr/>
        <a:lstStyle/>
        <a:p>
          <a:endParaRPr lang="ru-RU"/>
        </a:p>
      </dgm:t>
    </dgm:pt>
    <dgm:pt modelId="{BEA7853C-40A0-4E02-8CB0-B9E29E90706A}" type="sibTrans" cxnId="{EB544EA8-147C-4C56-8618-139F35D5FE2D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9C6D436F-209F-4C6B-918A-F74472CDFFF2}">
      <dgm:prSet custT="1"/>
      <dgm:spPr/>
      <dgm:t>
        <a:bodyPr/>
        <a:lstStyle/>
        <a:p>
          <a:r>
            <a:rPr lang="ru-RU" sz="1000" b="1">
              <a:latin typeface="Times New Roman" pitchFamily="18" charset="0"/>
              <a:cs typeface="Times New Roman" pitchFamily="18" charset="0"/>
            </a:rPr>
            <a:t>ПОТРЕБНОСТЬ</a:t>
          </a:r>
        </a:p>
      </dgm:t>
    </dgm:pt>
    <dgm:pt modelId="{8A323ADD-95C4-4E61-B7BF-2C925275C5A0}" type="parTrans" cxnId="{78CCDEC3-A132-4A5E-ABE1-C1A94D3E284B}">
      <dgm:prSet/>
      <dgm:spPr/>
      <dgm:t>
        <a:bodyPr/>
        <a:lstStyle/>
        <a:p>
          <a:endParaRPr lang="ru-RU"/>
        </a:p>
      </dgm:t>
    </dgm:pt>
    <dgm:pt modelId="{EE219B31-2A71-4A12-9AF4-8021105CC72B}" type="sibTrans" cxnId="{78CCDEC3-A132-4A5E-ABE1-C1A94D3E284B}">
      <dgm:prSet/>
      <dgm:spPr>
        <a:ln w="25400"/>
      </dgm:spPr>
      <dgm:t>
        <a:bodyPr/>
        <a:lstStyle/>
        <a:p>
          <a:endParaRPr lang="ru-RU"/>
        </a:p>
      </dgm:t>
    </dgm:pt>
    <dgm:pt modelId="{563CF540-D43A-4656-91A3-00D77C115F9E}">
      <dgm:prSet custT="1"/>
      <dgm:spPr/>
      <dgm:t>
        <a:bodyPr/>
        <a:lstStyle/>
        <a:p>
          <a:r>
            <a:rPr lang="ru-RU" sz="1100" b="1">
              <a:latin typeface="Times New Roman" pitchFamily="18" charset="0"/>
              <a:cs typeface="Times New Roman" pitchFamily="18" charset="0"/>
            </a:rPr>
            <a:t>МОТИВ</a:t>
          </a:r>
        </a:p>
      </dgm:t>
    </dgm:pt>
    <dgm:pt modelId="{E7A3EF0F-E960-4B17-9B4F-4D19C95DBD6A}" type="parTrans" cxnId="{0DD3DAF3-FD16-47CF-8AD0-08AD3B8FEB03}">
      <dgm:prSet/>
      <dgm:spPr/>
      <dgm:t>
        <a:bodyPr/>
        <a:lstStyle/>
        <a:p>
          <a:endParaRPr lang="ru-RU"/>
        </a:p>
      </dgm:t>
    </dgm:pt>
    <dgm:pt modelId="{F64F99FD-9B68-41AD-B8C3-7521CFE44F01}" type="sibTrans" cxnId="{0DD3DAF3-FD16-47CF-8AD0-08AD3B8FEB03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5F8ED99B-4779-4FDD-9357-137F0F45E19F}">
      <dgm:prSet custT="1"/>
      <dgm:spPr/>
      <dgm:t>
        <a:bodyPr/>
        <a:lstStyle/>
        <a:p>
          <a:r>
            <a:rPr lang="ru-RU" sz="1000" b="1">
              <a:latin typeface="Times New Roman" pitchFamily="18" charset="0"/>
              <a:cs typeface="Times New Roman" pitchFamily="18" charset="0"/>
            </a:rPr>
            <a:t>ЗДОРОВЬЕ-СОЗИДАЮЩАЯ ДЕЯТЕЛЬНОСТЬ</a:t>
          </a:r>
        </a:p>
      </dgm:t>
    </dgm:pt>
    <dgm:pt modelId="{90E1954A-5FA4-4A87-8E73-764BA1AD1F04}" type="parTrans" cxnId="{73CDC54E-D882-4F08-B90D-99BEF42D6208}">
      <dgm:prSet/>
      <dgm:spPr/>
      <dgm:t>
        <a:bodyPr/>
        <a:lstStyle/>
        <a:p>
          <a:endParaRPr lang="ru-RU"/>
        </a:p>
      </dgm:t>
    </dgm:pt>
    <dgm:pt modelId="{BE060FA1-61E0-40DC-B1B0-C1647FEAB2E6}" type="sibTrans" cxnId="{73CDC54E-D882-4F08-B90D-99BEF42D6208}">
      <dgm:prSet/>
      <dgm:spPr/>
      <dgm:t>
        <a:bodyPr/>
        <a:lstStyle/>
        <a:p>
          <a:endParaRPr lang="ru-RU"/>
        </a:p>
      </dgm:t>
    </dgm:pt>
    <dgm:pt modelId="{66324F6F-E93E-477D-B2B2-FD6D8A54EB92}">
      <dgm:prSet custT="1"/>
      <dgm:spPr/>
      <dgm:t>
        <a:bodyPr/>
        <a:lstStyle/>
        <a:p>
          <a:r>
            <a:rPr lang="ru-RU" sz="1100" b="1">
              <a:latin typeface="Times New Roman" pitchFamily="18" charset="0"/>
              <a:cs typeface="Times New Roman" pitchFamily="18" charset="0"/>
            </a:rPr>
            <a:t>ЛИЧНОСТЬ</a:t>
          </a:r>
        </a:p>
      </dgm:t>
    </dgm:pt>
    <dgm:pt modelId="{230BBE5D-354D-4E5B-9879-6B2BFB1B25C1}" type="parTrans" cxnId="{9C9C5076-74E0-44A4-8264-CA9B7E608E0C}">
      <dgm:prSet/>
      <dgm:spPr/>
      <dgm:t>
        <a:bodyPr/>
        <a:lstStyle/>
        <a:p>
          <a:endParaRPr lang="ru-RU"/>
        </a:p>
      </dgm:t>
    </dgm:pt>
    <dgm:pt modelId="{BFBF65BA-35C5-41FB-A6A8-9272915C45BB}" type="sibTrans" cxnId="{9C9C5076-74E0-44A4-8264-CA9B7E608E0C}">
      <dgm:prSet/>
      <dgm:spPr/>
      <dgm:t>
        <a:bodyPr/>
        <a:lstStyle/>
        <a:p>
          <a:endParaRPr lang="ru-RU"/>
        </a:p>
      </dgm:t>
    </dgm:pt>
    <dgm:pt modelId="{0BB17BD3-2913-48A1-BBC2-A45DC5355D87}" type="pres">
      <dgm:prSet presAssocID="{631D046C-E1E3-4D51-9183-3114F6609C9F}" presName="Name0" presStyleCnt="0">
        <dgm:presLayoutVars>
          <dgm:dir/>
          <dgm:resizeHandles val="exact"/>
        </dgm:presLayoutVars>
      </dgm:prSet>
      <dgm:spPr/>
    </dgm:pt>
    <dgm:pt modelId="{D43F6E93-4A81-4F43-A360-D866C6F62D32}" type="pres">
      <dgm:prSet presAssocID="{67E2FD9C-6C48-4B76-87EC-DCA40AF9250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851872-A592-4230-A815-0778531059A9}" type="pres">
      <dgm:prSet presAssocID="{F2BA4254-3FDA-4A87-88D9-1FE2E798ADF5}" presName="sibTrans" presStyleLbl="sibTrans1D1" presStyleIdx="0" presStyleCnt="6"/>
      <dgm:spPr/>
      <dgm:t>
        <a:bodyPr/>
        <a:lstStyle/>
        <a:p>
          <a:endParaRPr lang="ru-RU"/>
        </a:p>
      </dgm:t>
    </dgm:pt>
    <dgm:pt modelId="{5B60B169-7444-46F2-A66E-1CFB5179FCCD}" type="pres">
      <dgm:prSet presAssocID="{F2BA4254-3FDA-4A87-88D9-1FE2E798ADF5}" presName="connectorText" presStyleLbl="sibTrans1D1" presStyleIdx="0" presStyleCnt="6"/>
      <dgm:spPr/>
      <dgm:t>
        <a:bodyPr/>
        <a:lstStyle/>
        <a:p>
          <a:endParaRPr lang="ru-RU"/>
        </a:p>
      </dgm:t>
    </dgm:pt>
    <dgm:pt modelId="{B76172AB-9F9C-461D-8082-FEE596F83B40}" type="pres">
      <dgm:prSet presAssocID="{9C6D436F-209F-4C6B-918A-F74472CDFFF2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2B90F-9E9A-4A9C-905A-FB6C9EEE1FA1}" type="pres">
      <dgm:prSet presAssocID="{EE219B31-2A71-4A12-9AF4-8021105CC72B}" presName="sibTrans" presStyleLbl="sibTrans1D1" presStyleIdx="1" presStyleCnt="6"/>
      <dgm:spPr/>
      <dgm:t>
        <a:bodyPr/>
        <a:lstStyle/>
        <a:p>
          <a:endParaRPr lang="ru-RU"/>
        </a:p>
      </dgm:t>
    </dgm:pt>
    <dgm:pt modelId="{23FEA4B0-3203-48EB-A696-6D304710A3AD}" type="pres">
      <dgm:prSet presAssocID="{EE219B31-2A71-4A12-9AF4-8021105CC72B}" presName="connectorText" presStyleLbl="sibTrans1D1" presStyleIdx="1" presStyleCnt="6"/>
      <dgm:spPr/>
      <dgm:t>
        <a:bodyPr/>
        <a:lstStyle/>
        <a:p>
          <a:endParaRPr lang="ru-RU"/>
        </a:p>
      </dgm:t>
    </dgm:pt>
    <dgm:pt modelId="{13767AD0-8C2D-44A3-9789-FE0459598B2E}" type="pres">
      <dgm:prSet presAssocID="{563CF540-D43A-4656-91A3-00D77C115F9E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AEF7B1-3278-4734-9B05-10849FCBE925}" type="pres">
      <dgm:prSet presAssocID="{F64F99FD-9B68-41AD-B8C3-7521CFE44F01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4F03931-AE3B-40AA-8FB8-198007ED6099}" type="pres">
      <dgm:prSet presAssocID="{F64F99FD-9B68-41AD-B8C3-7521CFE44F01}" presName="connectorText" presStyleLbl="sibTrans1D1" presStyleIdx="2" presStyleCnt="6"/>
      <dgm:spPr/>
      <dgm:t>
        <a:bodyPr/>
        <a:lstStyle/>
        <a:p>
          <a:endParaRPr lang="ru-RU"/>
        </a:p>
      </dgm:t>
    </dgm:pt>
    <dgm:pt modelId="{AA5CDA09-400B-4C12-BBB4-E3C34B2705F1}" type="pres">
      <dgm:prSet presAssocID="{5F8ED99B-4779-4FDD-9357-137F0F45E19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956FC-C40E-437D-AB75-701ADED09C90}" type="pres">
      <dgm:prSet presAssocID="{BE060FA1-61E0-40DC-B1B0-C1647FEAB2E6}" presName="sibTrans" presStyleLbl="sibTrans1D1" presStyleIdx="3" presStyleCnt="6"/>
      <dgm:spPr/>
      <dgm:t>
        <a:bodyPr/>
        <a:lstStyle/>
        <a:p>
          <a:endParaRPr lang="ru-RU"/>
        </a:p>
      </dgm:t>
    </dgm:pt>
    <dgm:pt modelId="{0798E690-320A-4159-9534-782161EE1C1E}" type="pres">
      <dgm:prSet presAssocID="{BE060FA1-61E0-40DC-B1B0-C1647FEAB2E6}" presName="connectorText" presStyleLbl="sibTrans1D1" presStyleIdx="3" presStyleCnt="6"/>
      <dgm:spPr/>
      <dgm:t>
        <a:bodyPr/>
        <a:lstStyle/>
        <a:p>
          <a:endParaRPr lang="ru-RU"/>
        </a:p>
      </dgm:t>
    </dgm:pt>
    <dgm:pt modelId="{98118AA6-5794-4D1A-BC90-0823E274BD9E}" type="pres">
      <dgm:prSet presAssocID="{C05CF7C5-806B-4317-85E6-17EFE8C41B9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17D57B-3DC9-4568-BC33-797DAE98B229}" type="pres">
      <dgm:prSet presAssocID="{B904FEE2-57BF-46C0-B93B-5D1CF790D087}" presName="sibTrans" presStyleLbl="sibTrans1D1" presStyleIdx="4" presStyleCnt="6"/>
      <dgm:spPr/>
      <dgm:t>
        <a:bodyPr/>
        <a:lstStyle/>
        <a:p>
          <a:endParaRPr lang="ru-RU"/>
        </a:p>
      </dgm:t>
    </dgm:pt>
    <dgm:pt modelId="{B2571155-DABC-44CE-AE24-63B113D65C1A}" type="pres">
      <dgm:prSet presAssocID="{B904FEE2-57BF-46C0-B93B-5D1CF790D087}" presName="connectorText" presStyleLbl="sibTrans1D1" presStyleIdx="4" presStyleCnt="6"/>
      <dgm:spPr/>
      <dgm:t>
        <a:bodyPr/>
        <a:lstStyle/>
        <a:p>
          <a:endParaRPr lang="ru-RU"/>
        </a:p>
      </dgm:t>
    </dgm:pt>
    <dgm:pt modelId="{E70B0087-64C1-4610-9FED-E9ED1FCDB343}" type="pres">
      <dgm:prSet presAssocID="{E27B10DA-830F-4AB7-B440-F0BFC58375BD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995571-B1AC-483D-9E4D-4AC684A73595}" type="pres">
      <dgm:prSet presAssocID="{BEA7853C-40A0-4E02-8CB0-B9E29E90706A}" presName="sibTrans" presStyleLbl="sibTrans1D1" presStyleIdx="5" presStyleCnt="6"/>
      <dgm:spPr/>
      <dgm:t>
        <a:bodyPr/>
        <a:lstStyle/>
        <a:p>
          <a:endParaRPr lang="ru-RU"/>
        </a:p>
      </dgm:t>
    </dgm:pt>
    <dgm:pt modelId="{CA1EF58F-7404-47B4-B2D1-7E5E874E8C51}" type="pres">
      <dgm:prSet presAssocID="{BEA7853C-40A0-4E02-8CB0-B9E29E90706A}" presName="connectorText" presStyleLbl="sibTrans1D1" presStyleIdx="5" presStyleCnt="6"/>
      <dgm:spPr/>
      <dgm:t>
        <a:bodyPr/>
        <a:lstStyle/>
        <a:p>
          <a:endParaRPr lang="ru-RU"/>
        </a:p>
      </dgm:t>
    </dgm:pt>
    <dgm:pt modelId="{DD0F20AE-133B-48FA-A004-DC9C90351775}" type="pres">
      <dgm:prSet presAssocID="{66324F6F-E93E-477D-B2B2-FD6D8A54EB92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709702-129C-4A0B-91B9-3BE471E6F201}" type="presOf" srcId="{F2BA4254-3FDA-4A87-88D9-1FE2E798ADF5}" destId="{5B60B169-7444-46F2-A66E-1CFB5179FCCD}" srcOrd="1" destOrd="0" presId="urn:microsoft.com/office/officeart/2005/8/layout/bProcess3"/>
    <dgm:cxn modelId="{279C4D82-D068-4423-8DC3-7612C55D5D86}" srcId="{631D046C-E1E3-4D51-9183-3114F6609C9F}" destId="{67E2FD9C-6C48-4B76-87EC-DCA40AF92505}" srcOrd="0" destOrd="0" parTransId="{5C119EC0-96B4-4E0A-B644-DED73027E28F}" sibTransId="{F2BA4254-3FDA-4A87-88D9-1FE2E798ADF5}"/>
    <dgm:cxn modelId="{F842B631-C5D5-4042-868E-BE5D1E939742}" type="presOf" srcId="{F2BA4254-3FDA-4A87-88D9-1FE2E798ADF5}" destId="{F6851872-A592-4230-A815-0778531059A9}" srcOrd="0" destOrd="0" presId="urn:microsoft.com/office/officeart/2005/8/layout/bProcess3"/>
    <dgm:cxn modelId="{A4265EC4-64FD-4C9A-8D24-EFCB2FC0A2E5}" type="presOf" srcId="{5F8ED99B-4779-4FDD-9357-137F0F45E19F}" destId="{AA5CDA09-400B-4C12-BBB4-E3C34B2705F1}" srcOrd="0" destOrd="0" presId="urn:microsoft.com/office/officeart/2005/8/layout/bProcess3"/>
    <dgm:cxn modelId="{C4B181B9-E447-410A-943C-86F9267C172A}" type="presOf" srcId="{F64F99FD-9B68-41AD-B8C3-7521CFE44F01}" destId="{64F03931-AE3B-40AA-8FB8-198007ED6099}" srcOrd="1" destOrd="0" presId="urn:microsoft.com/office/officeart/2005/8/layout/bProcess3"/>
    <dgm:cxn modelId="{73CDC54E-D882-4F08-B90D-99BEF42D6208}" srcId="{631D046C-E1E3-4D51-9183-3114F6609C9F}" destId="{5F8ED99B-4779-4FDD-9357-137F0F45E19F}" srcOrd="3" destOrd="0" parTransId="{90E1954A-5FA4-4A87-8E73-764BA1AD1F04}" sibTransId="{BE060FA1-61E0-40DC-B1B0-C1647FEAB2E6}"/>
    <dgm:cxn modelId="{EB544EA8-147C-4C56-8618-139F35D5FE2D}" srcId="{631D046C-E1E3-4D51-9183-3114F6609C9F}" destId="{E27B10DA-830F-4AB7-B440-F0BFC58375BD}" srcOrd="5" destOrd="0" parTransId="{50163407-072E-4324-A8B8-935C9B9864AE}" sibTransId="{BEA7853C-40A0-4E02-8CB0-B9E29E90706A}"/>
    <dgm:cxn modelId="{0DD3DAF3-FD16-47CF-8AD0-08AD3B8FEB03}" srcId="{631D046C-E1E3-4D51-9183-3114F6609C9F}" destId="{563CF540-D43A-4656-91A3-00D77C115F9E}" srcOrd="2" destOrd="0" parTransId="{E7A3EF0F-E960-4B17-9B4F-4D19C95DBD6A}" sibTransId="{F64F99FD-9B68-41AD-B8C3-7521CFE44F01}"/>
    <dgm:cxn modelId="{9C9C5076-74E0-44A4-8264-CA9B7E608E0C}" srcId="{631D046C-E1E3-4D51-9183-3114F6609C9F}" destId="{66324F6F-E93E-477D-B2B2-FD6D8A54EB92}" srcOrd="6" destOrd="0" parTransId="{230BBE5D-354D-4E5B-9879-6B2BFB1B25C1}" sibTransId="{BFBF65BA-35C5-41FB-A6A8-9272915C45BB}"/>
    <dgm:cxn modelId="{6BAA2618-C52A-4730-97AA-E7796B379949}" type="presOf" srcId="{BE060FA1-61E0-40DC-B1B0-C1647FEAB2E6}" destId="{F21956FC-C40E-437D-AB75-701ADED09C90}" srcOrd="0" destOrd="0" presId="urn:microsoft.com/office/officeart/2005/8/layout/bProcess3"/>
    <dgm:cxn modelId="{DEE17C0A-89F4-47A1-9BDD-F26898FD4632}" type="presOf" srcId="{EE219B31-2A71-4A12-9AF4-8021105CC72B}" destId="{0062B90F-9E9A-4A9C-905A-FB6C9EEE1FA1}" srcOrd="0" destOrd="0" presId="urn:microsoft.com/office/officeart/2005/8/layout/bProcess3"/>
    <dgm:cxn modelId="{F9EB8078-AFC1-4E6A-A341-513496C7D966}" type="presOf" srcId="{563CF540-D43A-4656-91A3-00D77C115F9E}" destId="{13767AD0-8C2D-44A3-9789-FE0459598B2E}" srcOrd="0" destOrd="0" presId="urn:microsoft.com/office/officeart/2005/8/layout/bProcess3"/>
    <dgm:cxn modelId="{BA90317F-1336-4551-998E-476E615EEAAD}" type="presOf" srcId="{EE219B31-2A71-4A12-9AF4-8021105CC72B}" destId="{23FEA4B0-3203-48EB-A696-6D304710A3AD}" srcOrd="1" destOrd="0" presId="urn:microsoft.com/office/officeart/2005/8/layout/bProcess3"/>
    <dgm:cxn modelId="{EC8EE3A1-4E23-4DEA-8730-7350607BEACA}" type="presOf" srcId="{BEA7853C-40A0-4E02-8CB0-B9E29E90706A}" destId="{A0995571-B1AC-483D-9E4D-4AC684A73595}" srcOrd="0" destOrd="0" presId="urn:microsoft.com/office/officeart/2005/8/layout/bProcess3"/>
    <dgm:cxn modelId="{15FB6B79-2FC6-4A63-A627-61F4166CC418}" type="presOf" srcId="{B904FEE2-57BF-46C0-B93B-5D1CF790D087}" destId="{B2571155-DABC-44CE-AE24-63B113D65C1A}" srcOrd="1" destOrd="0" presId="urn:microsoft.com/office/officeart/2005/8/layout/bProcess3"/>
    <dgm:cxn modelId="{D0D4E0E6-BF1A-499A-B74D-5AABB797284B}" type="presOf" srcId="{F64F99FD-9B68-41AD-B8C3-7521CFE44F01}" destId="{2AAEF7B1-3278-4734-9B05-10849FCBE925}" srcOrd="0" destOrd="0" presId="urn:microsoft.com/office/officeart/2005/8/layout/bProcess3"/>
    <dgm:cxn modelId="{46F1A9E0-982A-4579-A294-C041C811AE57}" srcId="{631D046C-E1E3-4D51-9183-3114F6609C9F}" destId="{C05CF7C5-806B-4317-85E6-17EFE8C41B95}" srcOrd="4" destOrd="0" parTransId="{71CD83CC-0A78-4F7D-9913-003BCC4B4BD8}" sibTransId="{B904FEE2-57BF-46C0-B93B-5D1CF790D087}"/>
    <dgm:cxn modelId="{39CCC6DA-07B4-4D41-86AA-7764332AD1E9}" type="presOf" srcId="{BE060FA1-61E0-40DC-B1B0-C1647FEAB2E6}" destId="{0798E690-320A-4159-9534-782161EE1C1E}" srcOrd="1" destOrd="0" presId="urn:microsoft.com/office/officeart/2005/8/layout/bProcess3"/>
    <dgm:cxn modelId="{6214E514-7158-4D7D-88F8-887A9863983E}" type="presOf" srcId="{C05CF7C5-806B-4317-85E6-17EFE8C41B95}" destId="{98118AA6-5794-4D1A-BC90-0823E274BD9E}" srcOrd="0" destOrd="0" presId="urn:microsoft.com/office/officeart/2005/8/layout/bProcess3"/>
    <dgm:cxn modelId="{D9F9AABE-74E2-4362-BB96-4A42C4701490}" type="presOf" srcId="{67E2FD9C-6C48-4B76-87EC-DCA40AF92505}" destId="{D43F6E93-4A81-4F43-A360-D866C6F62D32}" srcOrd="0" destOrd="0" presId="urn:microsoft.com/office/officeart/2005/8/layout/bProcess3"/>
    <dgm:cxn modelId="{9F17DA24-77CA-4D77-91FF-C787FC917372}" type="presOf" srcId="{9C6D436F-209F-4C6B-918A-F74472CDFFF2}" destId="{B76172AB-9F9C-461D-8082-FEE596F83B40}" srcOrd="0" destOrd="0" presId="urn:microsoft.com/office/officeart/2005/8/layout/bProcess3"/>
    <dgm:cxn modelId="{C77C601D-E900-4FD1-9380-E82E047CC4B3}" type="presOf" srcId="{631D046C-E1E3-4D51-9183-3114F6609C9F}" destId="{0BB17BD3-2913-48A1-BBC2-A45DC5355D87}" srcOrd="0" destOrd="0" presId="urn:microsoft.com/office/officeart/2005/8/layout/bProcess3"/>
    <dgm:cxn modelId="{78CCDEC3-A132-4A5E-ABE1-C1A94D3E284B}" srcId="{631D046C-E1E3-4D51-9183-3114F6609C9F}" destId="{9C6D436F-209F-4C6B-918A-F74472CDFFF2}" srcOrd="1" destOrd="0" parTransId="{8A323ADD-95C4-4E61-B7BF-2C925275C5A0}" sibTransId="{EE219B31-2A71-4A12-9AF4-8021105CC72B}"/>
    <dgm:cxn modelId="{C6006D1A-53DF-4E5F-AAA6-36A57D8F6304}" type="presOf" srcId="{B904FEE2-57BF-46C0-B93B-5D1CF790D087}" destId="{1F17D57B-3DC9-4568-BC33-797DAE98B229}" srcOrd="0" destOrd="0" presId="urn:microsoft.com/office/officeart/2005/8/layout/bProcess3"/>
    <dgm:cxn modelId="{9329F261-F5A1-4AED-9DFF-82EF49A65670}" type="presOf" srcId="{BEA7853C-40A0-4E02-8CB0-B9E29E90706A}" destId="{CA1EF58F-7404-47B4-B2D1-7E5E874E8C51}" srcOrd="1" destOrd="0" presId="urn:microsoft.com/office/officeart/2005/8/layout/bProcess3"/>
    <dgm:cxn modelId="{37B65596-829E-417C-AC5D-7CFA3689523B}" type="presOf" srcId="{66324F6F-E93E-477D-B2B2-FD6D8A54EB92}" destId="{DD0F20AE-133B-48FA-A004-DC9C90351775}" srcOrd="0" destOrd="0" presId="urn:microsoft.com/office/officeart/2005/8/layout/bProcess3"/>
    <dgm:cxn modelId="{3FA71EF7-A914-46FA-ABD5-78963070F6F5}" type="presOf" srcId="{E27B10DA-830F-4AB7-B440-F0BFC58375BD}" destId="{E70B0087-64C1-4610-9FED-E9ED1FCDB343}" srcOrd="0" destOrd="0" presId="urn:microsoft.com/office/officeart/2005/8/layout/bProcess3"/>
    <dgm:cxn modelId="{871DFC23-C945-4CF3-9B24-001FD629EAD9}" type="presParOf" srcId="{0BB17BD3-2913-48A1-BBC2-A45DC5355D87}" destId="{D43F6E93-4A81-4F43-A360-D866C6F62D32}" srcOrd="0" destOrd="0" presId="urn:microsoft.com/office/officeart/2005/8/layout/bProcess3"/>
    <dgm:cxn modelId="{1134BD97-AF66-4A8A-9EF8-02C03AA6D188}" type="presParOf" srcId="{0BB17BD3-2913-48A1-BBC2-A45DC5355D87}" destId="{F6851872-A592-4230-A815-0778531059A9}" srcOrd="1" destOrd="0" presId="urn:microsoft.com/office/officeart/2005/8/layout/bProcess3"/>
    <dgm:cxn modelId="{17C6B841-AA68-456D-9E3E-850A70543D9A}" type="presParOf" srcId="{F6851872-A592-4230-A815-0778531059A9}" destId="{5B60B169-7444-46F2-A66E-1CFB5179FCCD}" srcOrd="0" destOrd="0" presId="urn:microsoft.com/office/officeart/2005/8/layout/bProcess3"/>
    <dgm:cxn modelId="{37CEE6EB-F5C8-4780-A2C9-61EB17C316EE}" type="presParOf" srcId="{0BB17BD3-2913-48A1-BBC2-A45DC5355D87}" destId="{B76172AB-9F9C-461D-8082-FEE596F83B40}" srcOrd="2" destOrd="0" presId="urn:microsoft.com/office/officeart/2005/8/layout/bProcess3"/>
    <dgm:cxn modelId="{9027F07A-4D8E-4C72-8501-10182B4D37BE}" type="presParOf" srcId="{0BB17BD3-2913-48A1-BBC2-A45DC5355D87}" destId="{0062B90F-9E9A-4A9C-905A-FB6C9EEE1FA1}" srcOrd="3" destOrd="0" presId="urn:microsoft.com/office/officeart/2005/8/layout/bProcess3"/>
    <dgm:cxn modelId="{B13A102F-E894-48D2-9C34-CBD1A855C115}" type="presParOf" srcId="{0062B90F-9E9A-4A9C-905A-FB6C9EEE1FA1}" destId="{23FEA4B0-3203-48EB-A696-6D304710A3AD}" srcOrd="0" destOrd="0" presId="urn:microsoft.com/office/officeart/2005/8/layout/bProcess3"/>
    <dgm:cxn modelId="{743342B8-B5B7-435B-A752-2593A46641C4}" type="presParOf" srcId="{0BB17BD3-2913-48A1-BBC2-A45DC5355D87}" destId="{13767AD0-8C2D-44A3-9789-FE0459598B2E}" srcOrd="4" destOrd="0" presId="urn:microsoft.com/office/officeart/2005/8/layout/bProcess3"/>
    <dgm:cxn modelId="{C91EC99B-6735-4389-A19D-4DA7B29607AD}" type="presParOf" srcId="{0BB17BD3-2913-48A1-BBC2-A45DC5355D87}" destId="{2AAEF7B1-3278-4734-9B05-10849FCBE925}" srcOrd="5" destOrd="0" presId="urn:microsoft.com/office/officeart/2005/8/layout/bProcess3"/>
    <dgm:cxn modelId="{A65DF34D-6736-4E1C-84A7-1C189828C682}" type="presParOf" srcId="{2AAEF7B1-3278-4734-9B05-10849FCBE925}" destId="{64F03931-AE3B-40AA-8FB8-198007ED6099}" srcOrd="0" destOrd="0" presId="urn:microsoft.com/office/officeart/2005/8/layout/bProcess3"/>
    <dgm:cxn modelId="{1C5F2A9B-16BD-448B-B20F-CF8294053A0D}" type="presParOf" srcId="{0BB17BD3-2913-48A1-BBC2-A45DC5355D87}" destId="{AA5CDA09-400B-4C12-BBB4-E3C34B2705F1}" srcOrd="6" destOrd="0" presId="urn:microsoft.com/office/officeart/2005/8/layout/bProcess3"/>
    <dgm:cxn modelId="{FCEE4C0B-4CD7-447F-959E-A0FCD8C8642E}" type="presParOf" srcId="{0BB17BD3-2913-48A1-BBC2-A45DC5355D87}" destId="{F21956FC-C40E-437D-AB75-701ADED09C90}" srcOrd="7" destOrd="0" presId="urn:microsoft.com/office/officeart/2005/8/layout/bProcess3"/>
    <dgm:cxn modelId="{4FC5E582-3C2B-439C-A16E-EEB3F937C858}" type="presParOf" srcId="{F21956FC-C40E-437D-AB75-701ADED09C90}" destId="{0798E690-320A-4159-9534-782161EE1C1E}" srcOrd="0" destOrd="0" presId="urn:microsoft.com/office/officeart/2005/8/layout/bProcess3"/>
    <dgm:cxn modelId="{7C39CABA-C0CD-4939-BC25-7E309C92F227}" type="presParOf" srcId="{0BB17BD3-2913-48A1-BBC2-A45DC5355D87}" destId="{98118AA6-5794-4D1A-BC90-0823E274BD9E}" srcOrd="8" destOrd="0" presId="urn:microsoft.com/office/officeart/2005/8/layout/bProcess3"/>
    <dgm:cxn modelId="{10B8BC6B-6B73-4200-AF3C-8262DE9B3ECA}" type="presParOf" srcId="{0BB17BD3-2913-48A1-BBC2-A45DC5355D87}" destId="{1F17D57B-3DC9-4568-BC33-797DAE98B229}" srcOrd="9" destOrd="0" presId="urn:microsoft.com/office/officeart/2005/8/layout/bProcess3"/>
    <dgm:cxn modelId="{322E9285-3656-45B6-9AD0-0860F8DC8AE0}" type="presParOf" srcId="{1F17D57B-3DC9-4568-BC33-797DAE98B229}" destId="{B2571155-DABC-44CE-AE24-63B113D65C1A}" srcOrd="0" destOrd="0" presId="urn:microsoft.com/office/officeart/2005/8/layout/bProcess3"/>
    <dgm:cxn modelId="{8585C51B-5AA0-49B4-B002-53E14C8B775B}" type="presParOf" srcId="{0BB17BD3-2913-48A1-BBC2-A45DC5355D87}" destId="{E70B0087-64C1-4610-9FED-E9ED1FCDB343}" srcOrd="10" destOrd="0" presId="urn:microsoft.com/office/officeart/2005/8/layout/bProcess3"/>
    <dgm:cxn modelId="{20629DA5-5664-452F-86BB-CFFC5902A3D6}" type="presParOf" srcId="{0BB17BD3-2913-48A1-BBC2-A45DC5355D87}" destId="{A0995571-B1AC-483D-9E4D-4AC684A73595}" srcOrd="11" destOrd="0" presId="urn:microsoft.com/office/officeart/2005/8/layout/bProcess3"/>
    <dgm:cxn modelId="{240957CA-6557-4210-90D7-14DB5D34C501}" type="presParOf" srcId="{A0995571-B1AC-483D-9E4D-4AC684A73595}" destId="{CA1EF58F-7404-47B4-B2D1-7E5E874E8C51}" srcOrd="0" destOrd="0" presId="urn:microsoft.com/office/officeart/2005/8/layout/bProcess3"/>
    <dgm:cxn modelId="{31E85553-510E-4E7C-A64C-87810837CABA}" type="presParOf" srcId="{0BB17BD3-2913-48A1-BBC2-A45DC5355D87}" destId="{DD0F20AE-133B-48FA-A004-DC9C90351775}" srcOrd="12" destOrd="0" presId="urn:microsoft.com/office/officeart/2005/8/layout/bProcess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340AA-B1B1-4669-B526-3FB5DA6FE0C6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5073C-A4A2-449C-BCD6-2163A33115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contourW="12700">
              <a:bevelB w="38100" h="38100" prst="angle"/>
              <a:contourClr>
                <a:schemeClr val="tx1"/>
              </a:contourClr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«музыкально-хоровая внеурочная деятельность как модель дополнительного образования и эффективный инструмент формирования творческого потенциала личности через доминирующие векторы </a:t>
            </a:r>
            <a:r>
              <a:rPr lang="ru-RU" dirty="0" err="1" smtClean="0"/>
              <a:t>фгос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r>
              <a:rPr lang="ru-RU" sz="1800" dirty="0" smtClean="0"/>
              <a:t>УЧИТЕЛЬ МУЗЫКИ: МАЛЕКИНА ГУЗЕЛЬ МУНИРОВНА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339166" cy="6286544"/>
          </a:xfrm>
        </p:spPr>
        <p:txBody>
          <a:bodyPr>
            <a:normAutofit fontScale="25000" lnSpcReduction="20000"/>
          </a:bodyPr>
          <a:lstStyle/>
          <a:p>
            <a:endParaRPr lang="ru-RU" sz="1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1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 более эффективно, чем урочная, позволяет удовлетворить индивидуальные познавательные потребности обучающихся, организовать деятельность, направленную на развитие конкретного ученика, достижение личностных результатов освоения основной образовательной программы.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6072230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</a:t>
            </a:r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РЕБЁНОК                                           МУЗЫКА </a:t>
            </a:r>
            <a:endParaRPr lang="ru-RU" dirty="0" smtClean="0">
              <a:solidFill>
                <a:schemeClr val="tx1"/>
              </a:solidFill>
              <a:latin typeface="Segoe Print" pitchFamily="2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 </a:t>
            </a:r>
          </a:p>
          <a:p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 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Segoe Print" pitchFamily="2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Segoe Print" pitchFamily="2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tx1"/>
              </a:solidFill>
              <a:latin typeface="Segoe Print" pitchFamily="2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РЕАЛИЗАЦИЯ ФОРМ АКТИВНОСТИ</a:t>
            </a:r>
            <a:endParaRPr lang="ru-RU" dirty="0" smtClean="0">
              <a:solidFill>
                <a:schemeClr val="tx1"/>
              </a:solidFill>
              <a:latin typeface="Segoe Print" pitchFamily="2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1) новый опыт общения и комплекс ощущений от различных органов чувств, участвующих в восприятии музыки, стимулирующей эмоциональные ассоциации и тем самым, оказывающей влияние на интеллект;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2) возможность самореализации и самовыражения;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Segoe Print" pitchFamily="2" charset="0"/>
              </a:rPr>
              <a:t>3)эмоциональный опыт, обеспечивающий продуктивность и полноценность общения ребёнка в дальнейшей жизни, возможность для реализации собственного «</a:t>
            </a:r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Я».</a:t>
            </a:r>
          </a:p>
          <a:p>
            <a:endParaRPr lang="ru-RU" dirty="0"/>
          </a:p>
        </p:txBody>
      </p:sp>
      <p:sp>
        <p:nvSpPr>
          <p:cNvPr id="6" name="Тройная стрелка влево/вправо/вверх 5"/>
          <p:cNvSpPr/>
          <p:nvPr/>
        </p:nvSpPr>
        <p:spPr>
          <a:xfrm flipV="1">
            <a:off x="3428992" y="928670"/>
            <a:ext cx="2643206" cy="1428760"/>
          </a:xfrm>
          <a:prstGeom prst="leftRightUp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571480"/>
          <a:ext cx="8429684" cy="5508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Segoe Print" pitchFamily="2" charset="0"/>
                <a:ea typeface="SimSun-ExtB" pitchFamily="49" charset="-122"/>
              </a:rPr>
              <a:t>Познание начинается с удивления!</a:t>
            </a:r>
          </a:p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  <a:latin typeface="Segoe Print" pitchFamily="2" charset="0"/>
              </a:rPr>
              <a:t>Аристотель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500042"/>
          <a:ext cx="8777318" cy="5580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ВСЁ\КУЧА МАЛАША\ВС1\ФОТИК\IMG_0008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518" y="3715138"/>
            <a:ext cx="4190482" cy="3142862"/>
          </a:xfrm>
          <a:prstGeom prst="rect">
            <a:avLst/>
          </a:prstGeom>
          <a:noFill/>
        </p:spPr>
      </p:pic>
      <p:pic>
        <p:nvPicPr>
          <p:cNvPr id="3" name="Picture 2" descr="C:\Users\User1\Desktop\20141218_133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4395750" cy="3296813"/>
          </a:xfrm>
          <a:prstGeom prst="rect">
            <a:avLst/>
          </a:prstGeom>
          <a:noFill/>
        </p:spPr>
      </p:pic>
      <p:pic>
        <p:nvPicPr>
          <p:cNvPr id="1027" name="Picture 3" descr="C:\Users\User1\Desktop\ЗВЁЗДЫ\IMG_00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464845" y="535761"/>
            <a:ext cx="3786211" cy="3143271"/>
          </a:xfrm>
          <a:prstGeom prst="rect">
            <a:avLst/>
          </a:prstGeom>
          <a:noFill/>
        </p:spPr>
      </p:pic>
      <p:pic>
        <p:nvPicPr>
          <p:cNvPr id="1028" name="Picture 4" descr="C:\Users\User1\Desktop\ЗВЁЗДЫ\SAM_23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14542"/>
            <a:ext cx="4865695" cy="324345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</TotalTime>
  <Words>57</Words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          «музыкально-хоровая внеурочная деятельность как модель дополнительного образования и эффективный инструмент формирования творческого потенциала личности через доминирующие векторы фгос»                                   УЧИТЕЛЬ МУЗЫКИ: МАЛЕКИНА ГУЗЕЛЬ МУНИРОВНА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User1</cp:lastModifiedBy>
  <cp:revision>30</cp:revision>
  <dcterms:created xsi:type="dcterms:W3CDTF">2016-02-11T02:45:00Z</dcterms:created>
  <dcterms:modified xsi:type="dcterms:W3CDTF">2016-08-29T00:32:15Z</dcterms:modified>
</cp:coreProperties>
</file>