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18"/>
  </p:notesMasterIdLst>
  <p:sldIdLst>
    <p:sldId id="256" r:id="rId2"/>
    <p:sldId id="257" r:id="rId3"/>
    <p:sldId id="266" r:id="rId4"/>
    <p:sldId id="274" r:id="rId5"/>
    <p:sldId id="258" r:id="rId6"/>
    <p:sldId id="269" r:id="rId7"/>
    <p:sldId id="263" r:id="rId8"/>
    <p:sldId id="268" r:id="rId9"/>
    <p:sldId id="260" r:id="rId10"/>
    <p:sldId id="271" r:id="rId11"/>
    <p:sldId id="272" r:id="rId12"/>
    <p:sldId id="259" r:id="rId13"/>
    <p:sldId id="262" r:id="rId14"/>
    <p:sldId id="261" r:id="rId15"/>
    <p:sldId id="275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F30D"/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F7B61C2-AA7E-4CDD-9E84-1ED4CDE18712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073754-6202-4217-9C6E-E8BAC17B7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26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pPr>
              <a:defRPr/>
            </a:pPr>
            <a:fld id="{D789625D-B934-465F-B8FD-7DBB080D82C1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pPr>
              <a:defRPr/>
            </a:pPr>
            <a:fld id="{AFB08EC3-C7FC-446A-8B68-FD1B3E0363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5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04510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10792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0767775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43858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5962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544517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6F6FE0-80F6-4425-A079-D29A2E53290B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411BB-5A62-46C9-8506-E9335AC368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05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pPr>
              <a:defRPr/>
            </a:pPr>
            <a:fld id="{AA19BFC8-3D44-460B-BD27-F46B7D8BD841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fld id="{6F56C4FF-CC6F-400F-9799-AF24BB686D2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50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EFEE1D-425C-4660-B932-7710F423C3D6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C99E81-A511-4084-BC41-B01F803D88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53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pPr>
              <a:defRPr/>
            </a:pPr>
            <a:fld id="{718AD756-4D1A-447D-AD4C-E5464EBBCF55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pPr>
              <a:defRPr/>
            </a:pPr>
            <a:fld id="{0A7B5FBA-3CA5-4FF1-83FF-F460A72BA7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7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4F4135-BE2E-4F14-A013-C11BFDFE4B58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A0FAC-25FC-4261-8C04-44E72F9ACEF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0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DB2502-4993-4315-B8BA-C43F9632207C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FDD34-3514-4026-A091-8C8DE758BE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56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3DEAFA-873D-4C73-994D-0FFBE4CCAD75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A861A-EF15-4573-8C8E-299ABF7D8B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3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178A16-8FBB-4F8D-B4CC-3B19C1D236B5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640F1-D960-4FA7-B180-C40367E6F34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7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AE9A8E-DBBA-4340-BA9D-AFF6206844CB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8FBB3-5256-4040-870E-AE6D0CBD1C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55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1679A1-3919-4061-B998-0BCDC4D2B1CD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88426D-280C-4585-A628-84F6AE912D1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1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D9EDE0-A5C6-4C18-82BD-44EB189059EA}" type="datetime1">
              <a:rPr lang="en-US" smtClean="0"/>
              <a:pPr>
                <a:defRPr/>
              </a:pPr>
              <a:t>4/11/2022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 smtClean="0"/>
              <a:t>Кудинова Елена Петровна учитель начальных классов МАОУ "СОШ№30" г. Петропавловск-Еамчатский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F18DACD-61B3-4495-8FB5-478901F47C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08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  <p:sldLayoutId id="2147483829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loehs.wcpss.net/projects/west/apushkin/kiprensky-pushkin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festival.1september.ru/files/articles/50/5090/509080/img1.jpg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tv-22.ru/wp-content/uploads/2011/06/A._S._Pushkin__avtoportret_chernovik_Evg._Onegina_fevral_1829.jp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hyperlink" Target="http://pavlonews.info/foto/foto3/Pushkin20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se.sci-lib.com/pictures/18/10/211271581.jpg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ocls.kyivlibs.org.ua/pushkin/pushkin_gallery/pages/pages_15_p/big_47.jpg" TargetMode="Externa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www.stihi.ru/pics/2010/05/30/748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-reading.org.ua/illustrations/135/135944-i_033.jpg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www.all-art.org/literature/onegin/images/144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s42.radikal.ru/i095/0904/5f/60c94148abde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hyperlink" Target="http://jakov.blogrus.ru/gallery/389/%D0%98%D0%B7%D0%BE%D0%B1%D1%80%D0%B0%D0%B6%D0%B5%D0%BD%D0%B8%D0%B5%20032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g.labirint.ru/images/comments_pic/1109/01labe4lg129906275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tvtorrent.ru/pictures/max/8/35412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img0.liveinternet.ru/images/attach/b/3/16/829/16829844_F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g.ngs.ru/relax/upload_files/9931/5(1170817586456d789734986)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www.kamenka-lan.ru/news/komsomolka/download/03.02.2006/img/57742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rudb.org/img/2010_05/i4bf1111f68dd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ushkinmuseum.ru/pict/foto_vystavok/poezia_mifa/poezia_mifa_4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ergeyrusanov.ru/wp-content/uploads/2010/02/pushkin-arina-rodionovna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philatelia.ru/pict/cat2/stamp/5547s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jkjnjqdtr.narod.ru/pushkin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eb-web.ru/feben/pushkin/PICTURES/D01-003-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pics.livejournal.com/katoga/pic/00bwdpe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pushkinskijdom.ru/Portals/0/Gallery/Album/1/big8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g12.nnm.ru/4/a/f/7/5/4af75a1be18926e33e30d553e7631a2e_full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285728"/>
            <a:ext cx="842089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Schoolbook" pitchFamily="18" charset="0"/>
                <a:cs typeface="+mn-cs"/>
              </a:rPr>
              <a:t>Александр Сергеевич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Schoolbook" pitchFamily="18" charset="0"/>
                <a:cs typeface="+mn-cs"/>
              </a:rPr>
              <a:t>ПУШКИН</a:t>
            </a:r>
          </a:p>
        </p:txBody>
      </p:sp>
      <p:pic>
        <p:nvPicPr>
          <p:cNvPr id="10244" name="Picture 2" descr="Картинка 0 из 914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8" y="1928813"/>
            <a:ext cx="3827462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 descr="Картинка 335 из 914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898650"/>
            <a:ext cx="327660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4687" y="6270396"/>
            <a:ext cx="6408712" cy="61398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Подготовила учитель начальных классов Пешкова Елена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8" descr="Картинка 0 из 848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14313"/>
            <a:ext cx="2628900" cy="373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6" descr="Картинка 0 из 127569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2857500"/>
            <a:ext cx="507682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" descr="Картинка 177 из 127569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43000"/>
            <a:ext cx="31146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4" descr="Картинка 0 из 12756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000125"/>
            <a:ext cx="28098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 descr="Картинка 816 из 84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3038"/>
            <a:ext cx="3286125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Картинка 627 из 351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76225"/>
            <a:ext cx="3571875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Картинка 1173 из 3515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143250"/>
            <a:ext cx="3071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285750" y="214313"/>
            <a:ext cx="86439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18 февраля 1831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состоялось венчание его с </a:t>
            </a:r>
          </a:p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Н. Н. Гончаровой</a:t>
            </a:r>
          </a:p>
        </p:txBody>
      </p:sp>
      <p:pic>
        <p:nvPicPr>
          <p:cNvPr id="21508" name="Picture 10" descr="Картинка 74 из 914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14438"/>
            <a:ext cx="40132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 descr="Картинка 81 из 914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 b="18"/>
          <a:stretch>
            <a:fillRect/>
          </a:stretch>
        </p:blipFill>
        <p:spPr bwMode="auto">
          <a:xfrm>
            <a:off x="4786313" y="1285875"/>
            <a:ext cx="3941762" cy="494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6" descr="Картинка 38 из 914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1214438"/>
            <a:ext cx="4078287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Прямоугольник 7"/>
          <p:cNvSpPr>
            <a:spLocks noChangeArrowheads="1"/>
          </p:cNvSpPr>
          <p:nvPr/>
        </p:nvSpPr>
        <p:spPr bwMode="auto">
          <a:xfrm>
            <a:off x="214313" y="214313"/>
            <a:ext cx="87153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600">
                <a:latin typeface="Times New Roman" pitchFamily="18" charset="0"/>
                <a:cs typeface="Times New Roman" pitchFamily="18" charset="0"/>
              </a:rPr>
              <a:t>Зимой </a:t>
            </a:r>
            <a:r>
              <a:rPr lang="ru-RU" sz="2600" b="1">
                <a:latin typeface="Times New Roman" pitchFamily="18" charset="0"/>
                <a:cs typeface="Times New Roman" pitchFamily="18" charset="0"/>
              </a:rPr>
              <a:t>1837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 года между А.С. Пушкиным и Жоржем Дантесом произошел конфликт. </a:t>
            </a:r>
          </a:p>
        </p:txBody>
      </p:sp>
      <p:pic>
        <p:nvPicPr>
          <p:cNvPr id="22533" name="Picture 7" descr="pushkin_dantes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285875"/>
            <a:ext cx="3857625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357188" y="357188"/>
            <a:ext cx="45720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Пушкин вызывает Дантеса на дуэль.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27 января 1837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года состоялся поединок. На этой дуэли поэт был ранен в живот. </a:t>
            </a:r>
            <a:endParaRPr lang="ru-RU" sz="2800">
              <a:latin typeface="Cambria" pitchFamily="18" charset="0"/>
            </a:endParaRPr>
          </a:p>
        </p:txBody>
      </p:sp>
      <p:pic>
        <p:nvPicPr>
          <p:cNvPr id="23556" name="Picture 4" descr="Картинка 0 из 35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51"/>
          <a:stretch>
            <a:fillRect/>
          </a:stretch>
        </p:blipFill>
        <p:spPr bwMode="auto">
          <a:xfrm>
            <a:off x="285750" y="3214688"/>
            <a:ext cx="3862388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Картинка 1431 из 351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5" y="500063"/>
            <a:ext cx="3630613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Картинка 322 из 12756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643188"/>
            <a:ext cx="5429250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2" descr="Картинка 1111 из 351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45720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214313" y="285750"/>
            <a:ext cx="864393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Умер поэт через два дня. Его последние слова были: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«Кончена жизнь».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29 января 1837 года в 2 часа 45 минут по полудню Пушкина не стало. Похоронен Александр Сергеевич Пушкин у стен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Святогорского монастыря, близ имения Михайловское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7652" name="Picture 2" descr="Картинка 188 из 352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0" y="2546350"/>
            <a:ext cx="62865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285750" y="642938"/>
            <a:ext cx="8572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entury Schoolbook" pitchFamily="18" charset="0"/>
              </a:rPr>
              <a:t>Александр Сергеевич Пушкин </a:t>
            </a:r>
            <a:r>
              <a:rPr lang="ru-RU" sz="3600">
                <a:latin typeface="Century Schoolbook" pitchFamily="18" charset="0"/>
              </a:rPr>
              <a:t>(1799-1837)</a:t>
            </a:r>
          </a:p>
        </p:txBody>
      </p:sp>
      <p:sp>
        <p:nvSpPr>
          <p:cNvPr id="11267" name="Прямоугольник 4"/>
          <p:cNvSpPr>
            <a:spLocks noChangeArrowheads="1"/>
          </p:cNvSpPr>
          <p:nvPr/>
        </p:nvSpPr>
        <p:spPr bwMode="auto">
          <a:xfrm>
            <a:off x="0" y="2071688"/>
            <a:ext cx="9144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Александр Сергеевич Пушкин родился 6 июня (по старому стилю 26 мая) 1799 года в Москве. Прадедом поэта по матери был африканец Абрам Петрович Ганнибал, являвшийся воспитанником и слугой царя Петра I. Надежда Осиповна – мать Александра Сергеевича. Отец – Сергей Львович. В семье, кроме Александра Сергеевича было еще несколько детей. Но выжили лишь сын Лев и дочь Ольга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214313" y="0"/>
            <a:ext cx="4572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Семья Пушкиных принадлежала к самой образованной части общества, и в их доме собирались поэты, художники, музыканты. Будущий великий поэт родился в эпоху, когда все высшее общество говорило по-французски, детям</a:t>
            </a:r>
            <a:endParaRPr lang="ru-RU" sz="2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Картинка 107 из 2501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5" y="214313"/>
            <a:ext cx="395446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Прямоугольник 6"/>
          <p:cNvSpPr>
            <a:spLocks noChangeArrowheads="1"/>
          </p:cNvSpPr>
          <p:nvPr/>
        </p:nvSpPr>
        <p:spPr bwMode="auto">
          <a:xfrm>
            <a:off x="285750" y="4286250"/>
            <a:ext cx="88582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нанимали гувернеров-французов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Александр Пушкин не стал исключением – его начальным образованием занимался француз. Также в воспитании принимали участие бабушка Мария Алексеевна Ганнибал и няня Арина Родионовна. </a:t>
            </a:r>
            <a:endParaRPr lang="ru-RU" sz="28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5"/>
          <p:cNvSpPr>
            <a:spLocks noGrp="1"/>
          </p:cNvSpPr>
          <p:nvPr>
            <p:ph sz="half" idx="1"/>
          </p:nvPr>
        </p:nvSpPr>
        <p:spPr>
          <a:xfrm>
            <a:off x="4786313" y="1357313"/>
            <a:ext cx="4038600" cy="3857625"/>
          </a:xfrm>
        </p:spPr>
        <p:txBody>
          <a:bodyPr/>
          <a:lstStyle/>
          <a:p>
            <a:pPr marL="0" indent="0" algn="just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Няня А. С. Пушкина – Арина. Это ее домашнее имя, а подлинное имя Ирина  или Иринья. Но сам Пушкин ни единого раза не называл ее по имени, в письмах писал просто «няня».</a:t>
            </a:r>
          </a:p>
        </p:txBody>
      </p:sp>
      <p:pic>
        <p:nvPicPr>
          <p:cNvPr id="13316" name="Picture 2" descr="Картинка 79 из 352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785813"/>
            <a:ext cx="40005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38" y="571500"/>
            <a:ext cx="33623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  <a:cs typeface="+mn-cs"/>
              </a:rPr>
              <a:t>1805-1810 год</a:t>
            </a: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214313" y="1357313"/>
            <a:ext cx="4643437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В этот период детства Александр Сергеевич Пушкин проводит много времени (особенно летом) у своей бабушки – Марии Алексеевны Ганнибал. Бабушка в своих записях отмечает крайнее непостоянство своего старшего внука, вечно кидающегося, даже в детстве, в крайности.</a:t>
            </a:r>
          </a:p>
        </p:txBody>
      </p:sp>
      <p:pic>
        <p:nvPicPr>
          <p:cNvPr id="14341" name="Picture 2" descr="Картинка 61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"/>
          <a:stretch>
            <a:fillRect/>
          </a:stretch>
        </p:blipFill>
        <p:spPr bwMode="auto">
          <a:xfrm>
            <a:off x="5172075" y="1571625"/>
            <a:ext cx="358457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214313" y="214313"/>
            <a:ext cx="87153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восьмом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году жизни он начинает писать, подражая некоторым французским поэтам. Из-под его пера выходят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басни, шуточные поэмы, комедии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Свою комедию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“Похититель”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он один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“разыгрывает”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перед сестрой. Он пишет небольшие стихи в альбомы соседских барышень. </a:t>
            </a:r>
          </a:p>
        </p:txBody>
      </p:sp>
      <p:pic>
        <p:nvPicPr>
          <p:cNvPr id="15364" name="Picture 8" descr="Картинка 67 из 914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2786063"/>
            <a:ext cx="4319587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214313" y="2857500"/>
            <a:ext cx="4572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Взрослые не придают значения поэтическим упражнениям мальчика. До нас не дошло даже отрывков из этих ранних произведений.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8" y="214313"/>
            <a:ext cx="2292350" cy="6778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dirty="0">
                <a:solidFill>
                  <a:schemeClr val="bg2">
                    <a:lumMod val="10000"/>
                  </a:schemeClr>
                </a:solidFill>
                <a:latin typeface="Century Schoolbook" pitchFamily="18" charset="0"/>
                <a:cs typeface="+mn-cs"/>
              </a:rPr>
              <a:t>1811 год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214313" y="857250"/>
            <a:ext cx="5500687" cy="588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этом году наступает еще один важный период в биографии Пушкина 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учеба в Царскосельском Лицее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Его отправили в только что открытый Царскосельский лицей, расположенный буквально по соседству с резиденцией русских императоров. Образование, полученное в Лицее, приравнивалось к высшему, а воспитанники изначально готовились к государственной службе. </a:t>
            </a:r>
          </a:p>
          <a:p>
            <a:pPr algn="just">
              <a:lnSpc>
                <a:spcPct val="90000"/>
              </a:lnSpc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2" descr="Картинка 31 из 12756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357313"/>
            <a:ext cx="28860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0" y="25400"/>
            <a:ext cx="5429250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А.С. Пушкин отличался в лицее веселостью и насмешливостью. Он любил подтрунивать над лицеистами, но его шутки никогда не затрагивали чести и достоинства товарищей. </a:t>
            </a:r>
          </a:p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По окончании лицея преподаватели предложили написать стихотворение и прочесть его на экзамене в 1815 году в присутствии знатных вельмож. Пушкин прочел оду</a:t>
            </a:r>
          </a:p>
          <a:p>
            <a:endParaRPr lang="ru-RU">
              <a:latin typeface="Cambria" pitchFamily="18" charset="0"/>
            </a:endParaRPr>
          </a:p>
          <a:p>
            <a:endParaRPr lang="ru-RU">
              <a:latin typeface="Cambria" pitchFamily="18" charset="0"/>
            </a:endParaRPr>
          </a:p>
          <a:p>
            <a:endParaRPr lang="ru-RU" b="1">
              <a:latin typeface="Cambria" pitchFamily="18" charset="0"/>
            </a:endParaRPr>
          </a:p>
        </p:txBody>
      </p:sp>
      <p:pic>
        <p:nvPicPr>
          <p:cNvPr id="17412" name="Picture 2" descr="Картинка 220 из 616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14313"/>
            <a:ext cx="3643312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Прямоугольник 9"/>
          <p:cNvSpPr>
            <a:spLocks noChangeArrowheads="1"/>
          </p:cNvSpPr>
          <p:nvPr/>
        </p:nvSpPr>
        <p:spPr bwMode="auto">
          <a:xfrm>
            <a:off x="0" y="4429125"/>
            <a:ext cx="914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«Воспоминания в Царском селе», где он впервые поставил полную подпись: Александр Пушкин. Его имя стало известно за пределами лицея. В 1817 году Александр Пушкин заканчивает учебу в Лицее и поступает служить в Коллегию иностранных дел.</a:t>
            </a:r>
            <a:endParaRPr lang="ru-RU" sz="26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Картинка 111 из 914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571500"/>
            <a:ext cx="2928937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6" descr="Картинка 136 из 9146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928688"/>
            <a:ext cx="5535612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317</TotalTime>
  <Words>533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Cambria</vt:lpstr>
      <vt:lpstr>Century Schoolbook</vt:lpstr>
      <vt:lpstr>Times New Roman</vt:lpstr>
      <vt:lpstr>Trebuchet MS</vt:lpstr>
      <vt:lpstr>Wingdings 2</vt:lpstr>
      <vt:lpstr>Берлин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Елена</cp:lastModifiedBy>
  <cp:revision>266</cp:revision>
  <dcterms:created xsi:type="dcterms:W3CDTF">2011-09-27T20:14:05Z</dcterms:created>
  <dcterms:modified xsi:type="dcterms:W3CDTF">2022-04-11T17:22:24Z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905301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