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635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8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219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7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537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221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13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8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658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399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953BB-1043-4C20-9CD5-D6A8267007D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1D44B-918A-41CA-B9FD-47CB72B59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4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Плавание брассом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2"/>
                </a:solidFill>
              </a:rPr>
              <a:t>Гусев Константин Николаевич</a:t>
            </a:r>
            <a:r>
              <a:rPr lang="ru-RU" dirty="0" smtClean="0">
                <a:solidFill>
                  <a:schemeClr val="tx2"/>
                </a:solidFill>
              </a:rPr>
              <a:t>,</a:t>
            </a:r>
            <a:endParaRPr lang="ru-RU" dirty="0" smtClean="0">
              <a:solidFill>
                <a:schemeClr val="tx2"/>
              </a:solidFill>
            </a:endParaRP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педагог дополнительного образования</a:t>
            </a:r>
            <a:endParaRPr lang="ru-RU" dirty="0" smtClean="0">
              <a:solidFill>
                <a:schemeClr val="tx2"/>
              </a:solidFill>
            </a:endParaRP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ГБОУ школа № 545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 Курортного района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 Санкт-Петербурга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980728"/>
            <a:ext cx="4834880" cy="587727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Брасс является самым древним из спортивных способов плавания, его история насчитывает более, чем десять тысяч лет. Очень похожий стиль изображен в египетской «Пещере Пловцов</a:t>
            </a:r>
            <a:r>
              <a:rPr lang="ru-RU" dirty="0" smtClean="0"/>
              <a:t>», </a:t>
            </a:r>
            <a:r>
              <a:rPr lang="ru-RU" dirty="0"/>
              <a:t>наскальная живопись которой относится к 9 тыс. до н. э</a:t>
            </a:r>
            <a:r>
              <a:rPr lang="ru-RU" dirty="0" smtClean="0"/>
              <a:t>.</a:t>
            </a:r>
            <a:r>
              <a:rPr lang="ru-RU" dirty="0"/>
              <a:t> </a:t>
            </a:r>
            <a:r>
              <a:rPr lang="ru-RU" dirty="0" smtClean="0"/>
              <a:t>Известен ассирийский</a:t>
            </a:r>
            <a:r>
              <a:rPr lang="ru-RU" dirty="0"/>
              <a:t> рисунок 1292—1225 годов до н. э., изображающий плывущего брассом </a:t>
            </a:r>
            <a:r>
              <a:rPr lang="ru-RU" dirty="0" smtClean="0"/>
              <a:t>солдата</a:t>
            </a:r>
            <a:endParaRPr lang="ru-RU" dirty="0"/>
          </a:p>
        </p:txBody>
      </p:sp>
      <p:pic>
        <p:nvPicPr>
          <p:cNvPr id="2050" name="Picture 2" descr="http://900igr.net/datai/fizkultura/Vidy-plavanija/0008-005-Bra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72767"/>
            <a:ext cx="3326059" cy="4218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43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wimball.narod.ru/BrassHistor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3096344" cy="4294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fitnologia.com/images/poleznoe/plavanie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442557"/>
            <a:ext cx="4850904" cy="38322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64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468052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 средневековом</a:t>
            </a:r>
            <a:r>
              <a:rPr lang="ru-RU" dirty="0"/>
              <a:t> брассе, описанном также в книге французского автора </a:t>
            </a:r>
            <a:r>
              <a:rPr lang="ru-RU" dirty="0" err="1"/>
              <a:t>Мелкиседека</a:t>
            </a:r>
            <a:r>
              <a:rPr lang="ru-RU" dirty="0"/>
              <a:t> </a:t>
            </a:r>
            <a:r>
              <a:rPr lang="ru-RU" dirty="0" err="1"/>
              <a:t>Тевено</a:t>
            </a:r>
            <a:r>
              <a:rPr lang="ru-RU" dirty="0"/>
              <a:t> «Искусство плавания» (1699), голова все время была над водой, а движущая сила создавалась с помощью голеней, а не </a:t>
            </a:r>
            <a:r>
              <a:rPr lang="ru-RU" dirty="0" smtClean="0"/>
              <a:t>стоп. </a:t>
            </a:r>
            <a:r>
              <a:rPr lang="ru-RU" dirty="0"/>
              <a:t>Лишь в начале XIX века стал применяться «лягушачий удар» </a:t>
            </a:r>
            <a:r>
              <a:rPr lang="ru-RU" dirty="0" smtClean="0"/>
              <a:t>ногами. </a:t>
            </a:r>
            <a:r>
              <a:rPr lang="ru-RU" dirty="0"/>
              <a:t>Одним из самых известных заплывов XIX века было преодоление брассом пролива </a:t>
            </a:r>
            <a:r>
              <a:rPr lang="ru-RU" dirty="0" smtClean="0"/>
              <a:t>Ла-Манш</a:t>
            </a:r>
            <a:r>
              <a:rPr lang="ru-RU" dirty="0"/>
              <a:t> капитаном </a:t>
            </a:r>
            <a:r>
              <a:rPr lang="ru-RU" dirty="0" err="1"/>
              <a:t>Мэттью</a:t>
            </a:r>
            <a:r>
              <a:rPr lang="ru-RU" dirty="0"/>
              <a:t> </a:t>
            </a:r>
            <a:r>
              <a:rPr lang="ru-RU" dirty="0" err="1"/>
              <a:t>Вэббом</a:t>
            </a:r>
            <a:r>
              <a:rPr lang="ru-RU" dirty="0"/>
              <a:t> в 1875 </a:t>
            </a:r>
            <a:r>
              <a:rPr lang="ru-RU" dirty="0" smtClean="0"/>
              <a:t>году. </a:t>
            </a:r>
            <a:r>
              <a:rPr lang="ru-RU" dirty="0"/>
              <a:t>Несмотря на то, что брасс очень напоминает движения </a:t>
            </a:r>
            <a:r>
              <a:rPr lang="ru-RU" dirty="0" smtClean="0"/>
              <a:t>лягушки и </a:t>
            </a:r>
            <a:r>
              <a:rPr lang="ru-RU" dirty="0"/>
              <a:t>долгое время назывался «плавание по-лягушачьи», современное слово появилось в XX веке и происходит от фр. «</a:t>
            </a:r>
            <a:r>
              <a:rPr lang="ru-RU" dirty="0" err="1"/>
              <a:t>brasse</a:t>
            </a:r>
            <a:r>
              <a:rPr lang="ru-RU" dirty="0"/>
              <a:t>» — «разводить руками</a:t>
            </a:r>
            <a:r>
              <a:rPr lang="ru-RU" dirty="0" smtClean="0"/>
              <a:t>». </a:t>
            </a:r>
            <a:r>
              <a:rPr lang="ru-RU" dirty="0"/>
              <a:t>Иногда брасс называют «русским стилем», так как на Олимпиадах и Чемпионатах мира победу часто одерживали советские и российские </a:t>
            </a:r>
            <a:r>
              <a:rPr lang="ru-RU" dirty="0" smtClean="0"/>
              <a:t>спортсмены.</a:t>
            </a:r>
            <a:endParaRPr lang="ru-RU" dirty="0"/>
          </a:p>
        </p:txBody>
      </p:sp>
      <p:pic>
        <p:nvPicPr>
          <p:cNvPr id="4098" name="Picture 2" descr="http://xn--d1achcj7fwb.xn--p1ai/wp-content/uploads/2014/01/%D0%B1%D1%80%D0%B0%D1%81%D1%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9076"/>
            <a:ext cx="3149518" cy="23132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625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404664"/>
            <a:ext cx="5328592" cy="67687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В 1904 году брасс был включен в программу Олимпийских игр в виде заплыва на дистанцию 440 ярдов (402 метра), к состязаниям допускались только мужчины. На следующих играх она была заменена дистанцией 200 метров, которая с тех пор присутствует на каждой Олимпиаде. Второй дистанцией на Олимпийских играх 1912 и 1920 года была 400-метровка. С </a:t>
            </a:r>
            <a:r>
              <a:rPr lang="ru-RU" dirty="0" smtClean="0"/>
              <a:t>1924</a:t>
            </a:r>
            <a:r>
              <a:rPr lang="ru-RU" dirty="0"/>
              <a:t> года на Олимпиадах проводятся заплывы на дистанцию 200 метров среди женщин, а </a:t>
            </a:r>
            <a:r>
              <a:rPr lang="ru-RU" dirty="0" smtClean="0"/>
              <a:t>с 1968</a:t>
            </a:r>
            <a:r>
              <a:rPr lang="ru-RU" dirty="0"/>
              <a:t> года к 200-метровке как у мужчин, так и у женщин добавлена 100-метровка.</a:t>
            </a:r>
          </a:p>
        </p:txBody>
      </p:sp>
      <p:pic>
        <p:nvPicPr>
          <p:cNvPr id="5122" name="Picture 2" descr="http://go4.imgsmail.ru/imgpreview?key=4bafc7336ec8f911&amp;mb=imgdb_preview_6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34" y="1069878"/>
            <a:ext cx="2957154" cy="45913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2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world-sport.org/images/rotate/swimm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4824536" cy="3287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top4man.ru/UserFiles/bud%20v%20forme/swim_krol_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68" y="3356992"/>
            <a:ext cx="428625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uchisonline.ru/wp-content/uploads/2012/09/brass-plavanie-300x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6680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go2.imgsmail.ru/imgpreview?key=6cbb88c8fcfae4c4&amp;mb=imgdb_preview_5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343400"/>
            <a:ext cx="2333625" cy="1552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62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До 1930-х годов спортсмены плавали с головой в надводном положении. Представители советской школы </a:t>
            </a:r>
            <a:r>
              <a:rPr lang="ru-RU" dirty="0" smtClean="0"/>
              <a:t> </a:t>
            </a:r>
            <a:r>
              <a:rPr lang="ru-RU" dirty="0"/>
              <a:t>одними из первых стали опускать лицо в воду во время выведения рук </a:t>
            </a:r>
            <a:r>
              <a:rPr lang="ru-RU" dirty="0" smtClean="0"/>
              <a:t>вперед. </a:t>
            </a:r>
            <a:r>
              <a:rPr lang="ru-RU" dirty="0"/>
              <a:t>В 1935 году появилась разновидность брасса — баттерфляй, который разрешали применять на соревнованиях по брассу. Сначала это был гибрид брасс-баттерфляй, от классического брасса он отличался лишь движениями рук, подобными взмахам крыльев бабочки, этот вариант использовался спортсменами на соревнованиях различного уровня вплоть до середины 1950-х годов. Почти в одно время с упомянутой начала распространяться следующая разновидность баттерфляя, в которой уже и движения ног — отличные от классического брасса, «дельфиньи». Однако, уже в 1938 году Международная федерация плавания </a:t>
            </a:r>
            <a:r>
              <a:rPr lang="ru-RU" dirty="0" smtClean="0"/>
              <a:t>первый </a:t>
            </a:r>
            <a:r>
              <a:rPr lang="ru-RU" dirty="0"/>
              <a:t>тип баттерфляя чуть не запретила, а второй запретила использовать </a:t>
            </a:r>
            <a:r>
              <a:rPr lang="ru-RU" dirty="0" smtClean="0"/>
              <a:t>брассистам.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04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486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Таким образом, на соревнованиях по брассу было разрешено использовать классический брасс и гибрид брасс-баттерфляй. Тем не менее, «чистый баттерфляй» продолжал развиваться, и превосходство в скорости над брассом обоих видов баттерфляя (чистого и гибрида брасс-баттерфляй), привело к тому, что 1 января 1953 года ФИНА выделила баттерфляй в отдельный вид </a:t>
            </a:r>
            <a:r>
              <a:rPr lang="ru-RU" dirty="0" smtClean="0"/>
              <a:t>плавания</a:t>
            </a:r>
            <a:r>
              <a:rPr lang="ru-RU" baseline="30000" dirty="0"/>
              <a:t> </a:t>
            </a:r>
            <a:r>
              <a:rPr lang="ru-RU" dirty="0" smtClean="0"/>
              <a:t>и </a:t>
            </a:r>
            <a:r>
              <a:rPr lang="ru-RU" dirty="0"/>
              <a:t>разрешила использовать на соревнованиях по нему не только гибрид брасс-баттерфляй, но и чистый баттерфляй. А установив 31 мая1953 года мировой </a:t>
            </a:r>
            <a:r>
              <a:rPr lang="ru-RU" dirty="0" smtClean="0"/>
              <a:t>рекорд, </a:t>
            </a:r>
            <a:r>
              <a:rPr lang="ru-RU" dirty="0"/>
              <a:t>венгр </a:t>
            </a:r>
            <a:r>
              <a:rPr lang="ru-RU" dirty="0" err="1"/>
              <a:t>Дьёрдь</a:t>
            </a:r>
            <a:r>
              <a:rPr lang="ru-RU" dirty="0"/>
              <a:t> </a:t>
            </a:r>
            <a:r>
              <a:rPr lang="ru-RU" dirty="0" err="1"/>
              <a:t>Тумпек</a:t>
            </a:r>
            <a:r>
              <a:rPr lang="ru-RU" dirty="0"/>
              <a:t> продемонстрировал явное преимущество последнего над </a:t>
            </a:r>
            <a:r>
              <a:rPr lang="ru-RU" dirty="0" smtClean="0"/>
              <a:t>гибридом. </a:t>
            </a:r>
            <a:r>
              <a:rPr lang="ru-RU" dirty="0"/>
              <a:t>На соревнованиях по брассу разрешили использовать только классический брасс. Мировые рекорды в плавании брассом в момент разделения были «сброшены» на уровень 1935 года, и первым мировым рекордсменом «обновленного» брасса стал советский </a:t>
            </a:r>
            <a:r>
              <a:rPr lang="ru-RU" dirty="0" smtClean="0"/>
              <a:t>пловец Владимир </a:t>
            </a:r>
            <a:r>
              <a:rPr lang="ru-RU" dirty="0" err="1" smtClean="0"/>
              <a:t>Минашкин</a:t>
            </a:r>
            <a:r>
              <a:rPr lang="ru-RU" dirty="0" smtClean="0"/>
              <a:t>, </a:t>
            </a:r>
            <a:r>
              <a:rPr lang="ru-RU" dirty="0"/>
              <a:t>время которого на 100-метровке было на шесть секунд больше мирового рекорда до отделения </a:t>
            </a:r>
            <a:r>
              <a:rPr lang="ru-RU" dirty="0" smtClean="0"/>
              <a:t>баттерфляя. </a:t>
            </a:r>
            <a:r>
              <a:rPr lang="ru-RU" dirty="0" err="1"/>
              <a:t>Минашкин</a:t>
            </a:r>
            <a:r>
              <a:rPr lang="ru-RU" dirty="0"/>
              <a:t> был одним из родоначальников «брасса с подхватом», при котором гребок руками начинался до завершения движения ногами предыдущего цикла, то есть пропускалась фаза скольжения. Стиль с этой особенностью позднее, в 1960-х—1970-х годах был </a:t>
            </a:r>
            <a:r>
              <a:rPr lang="ru-RU" dirty="0" smtClean="0"/>
              <a:t>преобладающим.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211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Плавание брассом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Плавание . Брасс.</dc:title>
  <dc:creator>Роман</dc:creator>
  <cp:lastModifiedBy>004</cp:lastModifiedBy>
  <cp:revision>7</cp:revision>
  <cp:lastPrinted>2022-04-11T09:10:40Z</cp:lastPrinted>
  <dcterms:created xsi:type="dcterms:W3CDTF">2015-12-17T11:07:39Z</dcterms:created>
  <dcterms:modified xsi:type="dcterms:W3CDTF">2022-04-11T09:10:44Z</dcterms:modified>
</cp:coreProperties>
</file>