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19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7C4C1-5B9B-4011-8D16-A254E9DDA3DA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EB7E0-5648-4E2F-8555-8380C27F6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672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проведении</a:t>
            </a:r>
            <a:r>
              <a:rPr lang="ru-RU" baseline="0" dirty="0" smtClean="0"/>
              <a:t> урока рекомендуется добавить «черные слайды». При подаче материалов на Конкурс они не были вставлены, чтобы не «утяжелять» электронный документ.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EB7E0-5648-4E2F-8555-8380C27F65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5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2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fJO9AWpi5A" TargetMode="External"/><Relationship Id="rId2" Type="http://schemas.openxmlformats.org/officeDocument/2006/relationships/hyperlink" Target="https://www.youtube.com/watch?v=YMqnycVQJW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1"/>
            <a:ext cx="8229600" cy="1752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Церковь – это религиозное сооружение, предназначенное для собрания верующих и совершения ими религиозных обрядов</a:t>
            </a:r>
          </a:p>
        </p:txBody>
      </p:sp>
      <p:pic>
        <p:nvPicPr>
          <p:cNvPr id="5" name="Picture 2" descr="https://the-city.kiev.ua/media/image/artphotos/14576855306-0d9db53019d2b1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00400"/>
            <a:ext cx="3672636" cy="2544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3.bp.blogspot.com/-R7yVA0cgen0/V6JRxFd6AJI/AAAAAAAAdMc/Bh0XmOySTxcXrXGGP33e_2yjOQ3PKYgmQCEw/s1600/IMG_53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60" y="4114800"/>
            <a:ext cx="3883025" cy="2588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2514600" cy="4899891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Престол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b="1" dirty="0" smtClean="0"/>
          </a:p>
          <a:p>
            <a:pPr lvl="0"/>
            <a:r>
              <a:rPr lang="ru-RU" b="1" dirty="0"/>
              <a:t>Корабль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274638"/>
            <a:ext cx="4724400" cy="65833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3124200" y="795697"/>
            <a:ext cx="9144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Алтарь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17754" y="1165029"/>
            <a:ext cx="10013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Придел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70449" y="1165029"/>
            <a:ext cx="97459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Придел 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00866" y="2743200"/>
            <a:ext cx="15610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b="1" dirty="0"/>
              <a:t>Горнее место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974086" y="1828800"/>
            <a:ext cx="12146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Иконостас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969856" y="6315425"/>
            <a:ext cx="10102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Паперть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870730" y="5584381"/>
            <a:ext cx="12689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Трапезная </a:t>
            </a:r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 flipV="1">
            <a:off x="3581400" y="1534361"/>
            <a:ext cx="2590800" cy="2944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5519118" y="3417456"/>
            <a:ext cx="729282" cy="11207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34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Церковь – это организация, занимающаяся распространением религиозной веры и руководством приверженцами данной </a:t>
            </a:r>
            <a:r>
              <a:rPr lang="ru-RU" dirty="0" smtClean="0"/>
              <a:t>религии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Русская православная церковь (РПЦ)</a:t>
            </a:r>
          </a:p>
        </p:txBody>
      </p:sp>
    </p:spTree>
    <p:extLst>
      <p:ext uri="{BB962C8B-B14F-4D97-AF65-F5344CB8AC3E}">
        <p14:creationId xmlns:p14="http://schemas.microsoft.com/office/powerpoint/2010/main" val="545575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457200"/>
            <a:ext cx="6781800" cy="2362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От</a:t>
            </a:r>
            <a:r>
              <a:rPr lang="en-US" dirty="0" smtClean="0"/>
              <a:t> </a:t>
            </a:r>
            <a:r>
              <a:rPr lang="ru-RU" dirty="0" smtClean="0"/>
              <a:t>древнегреческих слов </a:t>
            </a:r>
            <a:r>
              <a:rPr lang="ru-RU" dirty="0"/>
              <a:t>πα</a:t>
            </a:r>
            <a:r>
              <a:rPr lang="ru-RU" dirty="0" err="1"/>
              <a:t>τήρ</a:t>
            </a:r>
            <a:r>
              <a:rPr lang="ru-RU" dirty="0"/>
              <a:t> </a:t>
            </a:r>
            <a:r>
              <a:rPr lang="en-US" dirty="0"/>
              <a:t>[</a:t>
            </a:r>
            <a:r>
              <a:rPr lang="ru-RU" dirty="0"/>
              <a:t>патер</a:t>
            </a:r>
            <a:r>
              <a:rPr lang="en-US" dirty="0"/>
              <a:t>]</a:t>
            </a:r>
            <a:r>
              <a:rPr lang="ru-RU" dirty="0"/>
              <a:t> </a:t>
            </a:r>
            <a:r>
              <a:rPr lang="ru-RU" dirty="0" smtClean="0"/>
              <a:t> - «</a:t>
            </a:r>
            <a:r>
              <a:rPr lang="ru-RU" dirty="0"/>
              <a:t>отец</a:t>
            </a:r>
            <a:r>
              <a:rPr lang="ru-RU" dirty="0" smtClean="0"/>
              <a:t>» -  и</a:t>
            </a:r>
            <a:r>
              <a:rPr lang="ru-RU" dirty="0"/>
              <a:t> </a:t>
            </a:r>
            <a:r>
              <a:rPr lang="ru-RU" dirty="0" err="1" smtClean="0"/>
              <a:t>ἀρχή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err="1" smtClean="0"/>
              <a:t>архэ</a:t>
            </a:r>
            <a:r>
              <a:rPr lang="en-US" dirty="0" smtClean="0"/>
              <a:t>]</a:t>
            </a:r>
            <a:r>
              <a:rPr lang="ru-RU" dirty="0"/>
              <a:t> </a:t>
            </a:r>
            <a:r>
              <a:rPr lang="ru-RU" dirty="0" smtClean="0"/>
              <a:t> - «</a:t>
            </a:r>
            <a:r>
              <a:rPr lang="ru-RU" dirty="0"/>
              <a:t>господство, власть; начало»</a:t>
            </a:r>
          </a:p>
        </p:txBody>
      </p:sp>
    </p:spTree>
    <p:extLst>
      <p:ext uri="{BB962C8B-B14F-4D97-AF65-F5344CB8AC3E}">
        <p14:creationId xmlns:p14="http://schemas.microsoft.com/office/powerpoint/2010/main" val="3806903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457200"/>
            <a:ext cx="8382000" cy="2667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От древнегреческих слов </a:t>
            </a:r>
            <a:r>
              <a:rPr lang="ru-RU" dirty="0" err="1" smtClean="0"/>
              <a:t>μήτηρ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err="1" smtClean="0"/>
              <a:t>митер</a:t>
            </a:r>
            <a:r>
              <a:rPr lang="en-US" dirty="0" smtClean="0"/>
              <a:t>]</a:t>
            </a:r>
            <a:r>
              <a:rPr lang="ru-RU" dirty="0" smtClean="0"/>
              <a:t> -  </a:t>
            </a:r>
            <a:r>
              <a:rPr lang="ru-RU" dirty="0"/>
              <a:t>«мать</a:t>
            </a:r>
            <a:r>
              <a:rPr lang="ru-RU" dirty="0" smtClean="0"/>
              <a:t>» -  и π</a:t>
            </a:r>
            <a:r>
              <a:rPr lang="ru-RU" dirty="0" err="1" smtClean="0"/>
              <a:t>όλις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smtClean="0"/>
              <a:t>полис</a:t>
            </a:r>
            <a:r>
              <a:rPr lang="en-US" dirty="0" smtClean="0"/>
              <a:t>]</a:t>
            </a:r>
            <a:r>
              <a:rPr lang="ru-RU" dirty="0" smtClean="0"/>
              <a:t> -  </a:t>
            </a:r>
            <a:r>
              <a:rPr lang="ru-RU" dirty="0"/>
              <a:t>«город, государство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334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457200"/>
            <a:ext cx="8305800" cy="2362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От древнегреческого слова </a:t>
            </a:r>
            <a:r>
              <a:rPr lang="el-GR" dirty="0" smtClean="0"/>
              <a:t>ἐπίσκοπος</a:t>
            </a:r>
            <a:r>
              <a:rPr lang="el-GR" dirty="0"/>
              <a:t> </a:t>
            </a:r>
            <a:r>
              <a:rPr lang="en-US" dirty="0" smtClean="0"/>
              <a:t>[</a:t>
            </a:r>
            <a:r>
              <a:rPr lang="ru-RU" dirty="0" err="1" smtClean="0"/>
              <a:t>епископос</a:t>
            </a:r>
            <a:r>
              <a:rPr lang="en-US" dirty="0" smtClean="0"/>
              <a:t>]</a:t>
            </a:r>
            <a:r>
              <a:rPr lang="ru-RU" dirty="0" smtClean="0"/>
              <a:t> – «надзирающий»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904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Параграф 9</a:t>
            </a:r>
          </a:p>
          <a:p>
            <a:r>
              <a:rPr lang="ru-RU" dirty="0" smtClean="0"/>
              <a:t>Выучить термины по материалам урока и по параграфу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ополнительное </a:t>
            </a:r>
            <a:r>
              <a:rPr lang="ru-RU" dirty="0"/>
              <a:t>задание: </a:t>
            </a:r>
          </a:p>
          <a:p>
            <a:pPr marL="0" indent="0">
              <a:buNone/>
            </a:pPr>
            <a:r>
              <a:rPr lang="ru-RU" dirty="0" smtClean="0"/>
              <a:t>посмотреть фильмы </a:t>
            </a:r>
            <a:r>
              <a:rPr lang="ru-RU" dirty="0"/>
              <a:t>о новгородском Софийском соборе (</a:t>
            </a:r>
            <a:r>
              <a:rPr lang="ru-RU" u="sng" dirty="0">
                <a:hlinkClick r:id="rId2"/>
              </a:rPr>
              <a:t>https://www.youtube.com/watch?v=YMqnycVQJW8</a:t>
            </a:r>
            <a:r>
              <a:rPr lang="ru-RU" dirty="0"/>
              <a:t>)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киевском Софийском соборе (</a:t>
            </a:r>
            <a:r>
              <a:rPr lang="en-US" dirty="0">
                <a:hlinkClick r:id="rId3"/>
              </a:rPr>
              <a:t>https</a:t>
            </a:r>
            <a:r>
              <a:rPr lang="ru-RU" dirty="0">
                <a:hlinkClick r:id="rId3"/>
              </a:rPr>
              <a:t>://</a:t>
            </a:r>
            <a:r>
              <a:rPr lang="en-US" dirty="0">
                <a:hlinkClick r:id="rId3"/>
              </a:rPr>
              <a:t>www</a:t>
            </a:r>
            <a:r>
              <a:rPr lang="ru-RU" dirty="0">
                <a:hlinkClick r:id="rId3"/>
              </a:rPr>
              <a:t>.</a:t>
            </a:r>
            <a:r>
              <a:rPr lang="en-US" dirty="0" err="1">
                <a:hlinkClick r:id="rId3"/>
              </a:rPr>
              <a:t>youtube</a:t>
            </a:r>
            <a:r>
              <a:rPr lang="ru-RU" dirty="0">
                <a:hlinkClick r:id="rId3"/>
              </a:rPr>
              <a:t>.</a:t>
            </a:r>
            <a:r>
              <a:rPr lang="en-US" dirty="0">
                <a:hlinkClick r:id="rId3"/>
              </a:rPr>
              <a:t>com</a:t>
            </a:r>
            <a:r>
              <a:rPr lang="ru-RU" dirty="0">
                <a:hlinkClick r:id="rId3"/>
              </a:rPr>
              <a:t>/</a:t>
            </a:r>
            <a:r>
              <a:rPr lang="en-US" dirty="0">
                <a:hlinkClick r:id="rId3"/>
              </a:rPr>
              <a:t>watch</a:t>
            </a:r>
            <a:r>
              <a:rPr lang="ru-RU" dirty="0">
                <a:hlinkClick r:id="rId3"/>
              </a:rPr>
              <a:t>?</a:t>
            </a:r>
            <a:r>
              <a:rPr lang="en-US" dirty="0">
                <a:hlinkClick r:id="rId3"/>
              </a:rPr>
              <a:t>v</a:t>
            </a:r>
            <a:r>
              <a:rPr lang="ru-RU" dirty="0">
                <a:hlinkClick r:id="rId3"/>
              </a:rPr>
              <a:t>=</a:t>
            </a:r>
            <a:r>
              <a:rPr lang="en-US" dirty="0" err="1">
                <a:hlinkClick r:id="rId3"/>
              </a:rPr>
              <a:t>JfJO</a:t>
            </a:r>
            <a:r>
              <a:rPr lang="ru-RU" dirty="0">
                <a:hlinkClick r:id="rId3"/>
              </a:rPr>
              <a:t>9</a:t>
            </a:r>
            <a:r>
              <a:rPr lang="en-US" dirty="0" err="1">
                <a:hlinkClick r:id="rId3"/>
              </a:rPr>
              <a:t>AWpi</a:t>
            </a:r>
            <a:r>
              <a:rPr lang="ru-RU" dirty="0">
                <a:hlinkClick r:id="rId3"/>
              </a:rPr>
              <a:t>5</a:t>
            </a:r>
            <a:r>
              <a:rPr lang="en-US" dirty="0">
                <a:hlinkClick r:id="rId3"/>
              </a:rPr>
              <a:t>A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268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153</Words>
  <Application>Microsoft Office PowerPoint</Application>
  <PresentationFormat>Экран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Православная церковь в Древнерусском государстве</dc:title>
  <dc:creator>803442</dc:creator>
  <cp:lastModifiedBy>user</cp:lastModifiedBy>
  <cp:revision>13</cp:revision>
  <dcterms:created xsi:type="dcterms:W3CDTF">2017-02-11T22:51:11Z</dcterms:created>
  <dcterms:modified xsi:type="dcterms:W3CDTF">2019-05-05T10:45:38Z</dcterms:modified>
</cp:coreProperties>
</file>