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72" r:id="rId3"/>
    <p:sldId id="273" r:id="rId4"/>
    <p:sldId id="270" r:id="rId5"/>
    <p:sldId id="274" r:id="rId6"/>
    <p:sldId id="266" r:id="rId7"/>
    <p:sldId id="267" r:id="rId8"/>
    <p:sldId id="268" r:id="rId9"/>
    <p:sldId id="269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56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FA00274-33BE-426A-A730-EDEB5A5CA980}" type="doc">
      <dgm:prSet loTypeId="urn:microsoft.com/office/officeart/2005/8/layout/list1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4D7BC14A-BD74-4CBB-AB96-F7B19F8486A3}">
      <dgm:prSet phldrT="[Текст]"/>
      <dgm:spPr/>
      <dgm:t>
        <a:bodyPr/>
        <a:lstStyle/>
        <a:p>
          <a:r>
            <a:rPr lang="ru-RU" dirty="0" smtClean="0"/>
            <a:t>Трудоспособен</a:t>
          </a:r>
          <a:endParaRPr lang="ru-RU" dirty="0"/>
        </a:p>
      </dgm:t>
    </dgm:pt>
    <dgm:pt modelId="{1D283138-E937-467E-9566-B97CAF3B1BBC}" type="parTrans" cxnId="{FA53F932-E1D6-4CB6-AC74-166657B2A18E}">
      <dgm:prSet/>
      <dgm:spPr/>
      <dgm:t>
        <a:bodyPr/>
        <a:lstStyle/>
        <a:p>
          <a:endParaRPr lang="ru-RU"/>
        </a:p>
      </dgm:t>
    </dgm:pt>
    <dgm:pt modelId="{59C8B1F8-927D-4B08-A9FC-E05B4580ED57}" type="sibTrans" cxnId="{FA53F932-E1D6-4CB6-AC74-166657B2A18E}">
      <dgm:prSet/>
      <dgm:spPr/>
      <dgm:t>
        <a:bodyPr/>
        <a:lstStyle/>
        <a:p>
          <a:endParaRPr lang="ru-RU"/>
        </a:p>
      </dgm:t>
    </dgm:pt>
    <dgm:pt modelId="{13733F04-2C8A-415B-8300-3356C992C3C6}">
      <dgm:prSet phldrT="[Текст]"/>
      <dgm:spPr/>
      <dgm:t>
        <a:bodyPr/>
        <a:lstStyle/>
        <a:p>
          <a:r>
            <a:rPr lang="ru-RU" dirty="0" smtClean="0"/>
            <a:t>Зарегистрирован в службе занятости</a:t>
          </a:r>
          <a:endParaRPr lang="ru-RU" dirty="0"/>
        </a:p>
      </dgm:t>
    </dgm:pt>
    <dgm:pt modelId="{FBD9BAAE-3F4E-4FFA-BC1E-DFBFAC58A940}" type="parTrans" cxnId="{B6989BD0-37A3-4426-BC62-31AFB39E103F}">
      <dgm:prSet/>
      <dgm:spPr/>
      <dgm:t>
        <a:bodyPr/>
        <a:lstStyle/>
        <a:p>
          <a:endParaRPr lang="ru-RU"/>
        </a:p>
      </dgm:t>
    </dgm:pt>
    <dgm:pt modelId="{25CDD919-B6E7-41D3-81E4-3DFB5B9CD3C0}" type="sibTrans" cxnId="{B6989BD0-37A3-4426-BC62-31AFB39E103F}">
      <dgm:prSet/>
      <dgm:spPr/>
      <dgm:t>
        <a:bodyPr/>
        <a:lstStyle/>
        <a:p>
          <a:endParaRPr lang="ru-RU"/>
        </a:p>
      </dgm:t>
    </dgm:pt>
    <dgm:pt modelId="{3E5409A4-5851-44BF-9E80-A81D95F7B6F7}">
      <dgm:prSet phldrT="[Текст]"/>
      <dgm:spPr/>
      <dgm:t>
        <a:bodyPr/>
        <a:lstStyle/>
        <a:p>
          <a:r>
            <a:rPr lang="ru-RU" dirty="0" smtClean="0"/>
            <a:t>Ищет работу и готов к ней приступить</a:t>
          </a:r>
          <a:endParaRPr lang="ru-RU" dirty="0"/>
        </a:p>
      </dgm:t>
    </dgm:pt>
    <dgm:pt modelId="{6624E03C-8EDC-4057-ADAA-73913616F2AF}" type="parTrans" cxnId="{8DD8E507-AA36-4049-92CD-C3737E042160}">
      <dgm:prSet/>
      <dgm:spPr/>
      <dgm:t>
        <a:bodyPr/>
        <a:lstStyle/>
        <a:p>
          <a:endParaRPr lang="ru-RU"/>
        </a:p>
      </dgm:t>
    </dgm:pt>
    <dgm:pt modelId="{9610127F-9955-43C9-AE1A-93809B3C0BB5}" type="sibTrans" cxnId="{8DD8E507-AA36-4049-92CD-C3737E042160}">
      <dgm:prSet/>
      <dgm:spPr/>
      <dgm:t>
        <a:bodyPr/>
        <a:lstStyle/>
        <a:p>
          <a:endParaRPr lang="ru-RU"/>
        </a:p>
      </dgm:t>
    </dgm:pt>
    <dgm:pt modelId="{A3742391-4AC1-4D8E-8645-CC8B8D7D3973}">
      <dgm:prSet/>
      <dgm:spPr/>
      <dgm:t>
        <a:bodyPr/>
        <a:lstStyle/>
        <a:p>
          <a:r>
            <a:rPr lang="ru-RU" dirty="0" smtClean="0"/>
            <a:t>Не имеет работы и заработка</a:t>
          </a:r>
          <a:endParaRPr lang="ru-RU" dirty="0"/>
        </a:p>
      </dgm:t>
    </dgm:pt>
    <dgm:pt modelId="{03C0BEFA-3409-4CA5-9CC4-8DEDFE448907}" type="parTrans" cxnId="{15D5CA36-B205-4019-94F7-DC88F7D37682}">
      <dgm:prSet/>
      <dgm:spPr/>
      <dgm:t>
        <a:bodyPr/>
        <a:lstStyle/>
        <a:p>
          <a:endParaRPr lang="ru-RU"/>
        </a:p>
      </dgm:t>
    </dgm:pt>
    <dgm:pt modelId="{BA1D8638-9B15-4C8C-96EB-A66354440C51}" type="sibTrans" cxnId="{15D5CA36-B205-4019-94F7-DC88F7D37682}">
      <dgm:prSet/>
      <dgm:spPr/>
      <dgm:t>
        <a:bodyPr/>
        <a:lstStyle/>
        <a:p>
          <a:endParaRPr lang="ru-RU"/>
        </a:p>
      </dgm:t>
    </dgm:pt>
    <dgm:pt modelId="{5206EF23-2686-420F-BE2A-873A5448E79A}" type="pres">
      <dgm:prSet presAssocID="{2FA00274-33BE-426A-A730-EDEB5A5CA980}" presName="linear" presStyleCnt="0">
        <dgm:presLayoutVars>
          <dgm:dir/>
          <dgm:animLvl val="lvl"/>
          <dgm:resizeHandles val="exact"/>
        </dgm:presLayoutVars>
      </dgm:prSet>
      <dgm:spPr/>
    </dgm:pt>
    <dgm:pt modelId="{E54678ED-BDC3-404B-9637-8B85639294C5}" type="pres">
      <dgm:prSet presAssocID="{4D7BC14A-BD74-4CBB-AB96-F7B19F8486A3}" presName="parentLin" presStyleCnt="0"/>
      <dgm:spPr/>
    </dgm:pt>
    <dgm:pt modelId="{4031DE12-B18E-4EA2-B80A-9ECFCCE6C4E4}" type="pres">
      <dgm:prSet presAssocID="{4D7BC14A-BD74-4CBB-AB96-F7B19F8486A3}" presName="parentLeftMargin" presStyleLbl="node1" presStyleIdx="0" presStyleCnt="4"/>
      <dgm:spPr/>
    </dgm:pt>
    <dgm:pt modelId="{33EA0BB7-D59A-4358-816E-3394CBD4EC44}" type="pres">
      <dgm:prSet presAssocID="{4D7BC14A-BD74-4CBB-AB96-F7B19F8486A3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1ACA7F-42B1-4801-9B25-8FD7D5B2053E}" type="pres">
      <dgm:prSet presAssocID="{4D7BC14A-BD74-4CBB-AB96-F7B19F8486A3}" presName="negativeSpace" presStyleCnt="0"/>
      <dgm:spPr/>
    </dgm:pt>
    <dgm:pt modelId="{707B4686-E5B9-40B8-B7A5-E3C7A7BF469D}" type="pres">
      <dgm:prSet presAssocID="{4D7BC14A-BD74-4CBB-AB96-F7B19F8486A3}" presName="childText" presStyleLbl="conFgAcc1" presStyleIdx="0" presStyleCnt="4">
        <dgm:presLayoutVars>
          <dgm:bulletEnabled val="1"/>
        </dgm:presLayoutVars>
      </dgm:prSet>
      <dgm:spPr/>
    </dgm:pt>
    <dgm:pt modelId="{5D1F3C4E-C9B0-4191-808C-30EE38846B93}" type="pres">
      <dgm:prSet presAssocID="{59C8B1F8-927D-4B08-A9FC-E05B4580ED57}" presName="spaceBetweenRectangles" presStyleCnt="0"/>
      <dgm:spPr/>
    </dgm:pt>
    <dgm:pt modelId="{E6EDB432-854E-43B6-A81E-1A9DA066F745}" type="pres">
      <dgm:prSet presAssocID="{A3742391-4AC1-4D8E-8645-CC8B8D7D3973}" presName="parentLin" presStyleCnt="0"/>
      <dgm:spPr/>
    </dgm:pt>
    <dgm:pt modelId="{3215B57E-DBCC-4D9F-8939-FD7CAE7ACA52}" type="pres">
      <dgm:prSet presAssocID="{A3742391-4AC1-4D8E-8645-CC8B8D7D3973}" presName="parentLeftMargin" presStyleLbl="node1" presStyleIdx="0" presStyleCnt="4"/>
      <dgm:spPr/>
    </dgm:pt>
    <dgm:pt modelId="{5DDC3BB7-680F-42AB-B503-E1BFFB4B0ECA}" type="pres">
      <dgm:prSet presAssocID="{A3742391-4AC1-4D8E-8645-CC8B8D7D3973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C1A185-EEC1-4B2A-82DE-4A33A61C691B}" type="pres">
      <dgm:prSet presAssocID="{A3742391-4AC1-4D8E-8645-CC8B8D7D3973}" presName="negativeSpace" presStyleCnt="0"/>
      <dgm:spPr/>
    </dgm:pt>
    <dgm:pt modelId="{D02A27B4-0E00-43C2-BAC3-05142E676B52}" type="pres">
      <dgm:prSet presAssocID="{A3742391-4AC1-4D8E-8645-CC8B8D7D3973}" presName="childText" presStyleLbl="conFgAcc1" presStyleIdx="1" presStyleCnt="4">
        <dgm:presLayoutVars>
          <dgm:bulletEnabled val="1"/>
        </dgm:presLayoutVars>
      </dgm:prSet>
      <dgm:spPr/>
    </dgm:pt>
    <dgm:pt modelId="{B6E1E41E-9CA9-4578-9C34-DB39DC34BBED}" type="pres">
      <dgm:prSet presAssocID="{BA1D8638-9B15-4C8C-96EB-A66354440C51}" presName="spaceBetweenRectangles" presStyleCnt="0"/>
      <dgm:spPr/>
    </dgm:pt>
    <dgm:pt modelId="{1564D99B-A324-4206-A274-DB9EDC2C544B}" type="pres">
      <dgm:prSet presAssocID="{13733F04-2C8A-415B-8300-3356C992C3C6}" presName="parentLin" presStyleCnt="0"/>
      <dgm:spPr/>
    </dgm:pt>
    <dgm:pt modelId="{42CDF8CD-A088-4EFA-AD6D-C9098F9EC943}" type="pres">
      <dgm:prSet presAssocID="{13733F04-2C8A-415B-8300-3356C992C3C6}" presName="parentLeftMargin" presStyleLbl="node1" presStyleIdx="1" presStyleCnt="4"/>
      <dgm:spPr/>
    </dgm:pt>
    <dgm:pt modelId="{C5A2A7A8-59A4-42C9-AB1D-AD8FB4F1EC33}" type="pres">
      <dgm:prSet presAssocID="{13733F04-2C8A-415B-8300-3356C992C3C6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96872E-CB81-4312-A690-81E897E70224}" type="pres">
      <dgm:prSet presAssocID="{13733F04-2C8A-415B-8300-3356C992C3C6}" presName="negativeSpace" presStyleCnt="0"/>
      <dgm:spPr/>
    </dgm:pt>
    <dgm:pt modelId="{95086E25-5C08-437B-9B5C-C76BD928B9FC}" type="pres">
      <dgm:prSet presAssocID="{13733F04-2C8A-415B-8300-3356C992C3C6}" presName="childText" presStyleLbl="conFgAcc1" presStyleIdx="2" presStyleCnt="4">
        <dgm:presLayoutVars>
          <dgm:bulletEnabled val="1"/>
        </dgm:presLayoutVars>
      </dgm:prSet>
      <dgm:spPr/>
    </dgm:pt>
    <dgm:pt modelId="{B2B7C16D-2B68-4C68-A25D-D2AA68AED633}" type="pres">
      <dgm:prSet presAssocID="{25CDD919-B6E7-41D3-81E4-3DFB5B9CD3C0}" presName="spaceBetweenRectangles" presStyleCnt="0"/>
      <dgm:spPr/>
    </dgm:pt>
    <dgm:pt modelId="{BE54B0E1-4758-4197-87B0-1AD11BFD6489}" type="pres">
      <dgm:prSet presAssocID="{3E5409A4-5851-44BF-9E80-A81D95F7B6F7}" presName="parentLin" presStyleCnt="0"/>
      <dgm:spPr/>
    </dgm:pt>
    <dgm:pt modelId="{F62DBAF4-241E-437A-9FC7-02E37B50C552}" type="pres">
      <dgm:prSet presAssocID="{3E5409A4-5851-44BF-9E80-A81D95F7B6F7}" presName="parentLeftMargin" presStyleLbl="node1" presStyleIdx="2" presStyleCnt="4"/>
      <dgm:spPr/>
    </dgm:pt>
    <dgm:pt modelId="{775078A7-A143-482B-831C-3D028201CD7A}" type="pres">
      <dgm:prSet presAssocID="{3E5409A4-5851-44BF-9E80-A81D95F7B6F7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2D1E15-9377-4967-BAC3-873A30371616}" type="pres">
      <dgm:prSet presAssocID="{3E5409A4-5851-44BF-9E80-A81D95F7B6F7}" presName="negativeSpace" presStyleCnt="0"/>
      <dgm:spPr/>
    </dgm:pt>
    <dgm:pt modelId="{EADA4A5A-41BC-4D4C-9647-1E0F6126F6D9}" type="pres">
      <dgm:prSet presAssocID="{3E5409A4-5851-44BF-9E80-A81D95F7B6F7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124A13F4-0E4C-4AA0-BFAB-907CEA4DEA48}" type="presOf" srcId="{3E5409A4-5851-44BF-9E80-A81D95F7B6F7}" destId="{F62DBAF4-241E-437A-9FC7-02E37B50C552}" srcOrd="0" destOrd="0" presId="urn:microsoft.com/office/officeart/2005/8/layout/list1"/>
    <dgm:cxn modelId="{4A30B1CC-3885-4AA9-959E-EAF75F97B3B3}" type="presOf" srcId="{2FA00274-33BE-426A-A730-EDEB5A5CA980}" destId="{5206EF23-2686-420F-BE2A-873A5448E79A}" srcOrd="0" destOrd="0" presId="urn:microsoft.com/office/officeart/2005/8/layout/list1"/>
    <dgm:cxn modelId="{6CFDB0F6-E41F-4169-B439-2F5F6E6FBFC4}" type="presOf" srcId="{4D7BC14A-BD74-4CBB-AB96-F7B19F8486A3}" destId="{4031DE12-B18E-4EA2-B80A-9ECFCCE6C4E4}" srcOrd="0" destOrd="0" presId="urn:microsoft.com/office/officeart/2005/8/layout/list1"/>
    <dgm:cxn modelId="{D8B73381-4C11-462B-BC2B-B90D17055D52}" type="presOf" srcId="{13733F04-2C8A-415B-8300-3356C992C3C6}" destId="{42CDF8CD-A088-4EFA-AD6D-C9098F9EC943}" srcOrd="0" destOrd="0" presId="urn:microsoft.com/office/officeart/2005/8/layout/list1"/>
    <dgm:cxn modelId="{15D5CA36-B205-4019-94F7-DC88F7D37682}" srcId="{2FA00274-33BE-426A-A730-EDEB5A5CA980}" destId="{A3742391-4AC1-4D8E-8645-CC8B8D7D3973}" srcOrd="1" destOrd="0" parTransId="{03C0BEFA-3409-4CA5-9CC4-8DEDFE448907}" sibTransId="{BA1D8638-9B15-4C8C-96EB-A66354440C51}"/>
    <dgm:cxn modelId="{50959E30-E9D4-4C48-9BD5-6DFDC61F2E4E}" type="presOf" srcId="{A3742391-4AC1-4D8E-8645-CC8B8D7D3973}" destId="{5DDC3BB7-680F-42AB-B503-E1BFFB4B0ECA}" srcOrd="1" destOrd="0" presId="urn:microsoft.com/office/officeart/2005/8/layout/list1"/>
    <dgm:cxn modelId="{264DD268-93DC-49CE-A1B3-D333E54365D6}" type="presOf" srcId="{13733F04-2C8A-415B-8300-3356C992C3C6}" destId="{C5A2A7A8-59A4-42C9-AB1D-AD8FB4F1EC33}" srcOrd="1" destOrd="0" presId="urn:microsoft.com/office/officeart/2005/8/layout/list1"/>
    <dgm:cxn modelId="{019D8977-017B-4C88-AE97-58CB49E718DC}" type="presOf" srcId="{3E5409A4-5851-44BF-9E80-A81D95F7B6F7}" destId="{775078A7-A143-482B-831C-3D028201CD7A}" srcOrd="1" destOrd="0" presId="urn:microsoft.com/office/officeart/2005/8/layout/list1"/>
    <dgm:cxn modelId="{B6989BD0-37A3-4426-BC62-31AFB39E103F}" srcId="{2FA00274-33BE-426A-A730-EDEB5A5CA980}" destId="{13733F04-2C8A-415B-8300-3356C992C3C6}" srcOrd="2" destOrd="0" parTransId="{FBD9BAAE-3F4E-4FFA-BC1E-DFBFAC58A940}" sibTransId="{25CDD919-B6E7-41D3-81E4-3DFB5B9CD3C0}"/>
    <dgm:cxn modelId="{08F3F7C4-BD5F-42D3-9933-632502970A74}" type="presOf" srcId="{4D7BC14A-BD74-4CBB-AB96-F7B19F8486A3}" destId="{33EA0BB7-D59A-4358-816E-3394CBD4EC44}" srcOrd="1" destOrd="0" presId="urn:microsoft.com/office/officeart/2005/8/layout/list1"/>
    <dgm:cxn modelId="{8DD8E507-AA36-4049-92CD-C3737E042160}" srcId="{2FA00274-33BE-426A-A730-EDEB5A5CA980}" destId="{3E5409A4-5851-44BF-9E80-A81D95F7B6F7}" srcOrd="3" destOrd="0" parTransId="{6624E03C-8EDC-4057-ADAA-73913616F2AF}" sibTransId="{9610127F-9955-43C9-AE1A-93809B3C0BB5}"/>
    <dgm:cxn modelId="{14385BDA-6B16-4829-8785-BB49A3E859BE}" type="presOf" srcId="{A3742391-4AC1-4D8E-8645-CC8B8D7D3973}" destId="{3215B57E-DBCC-4D9F-8939-FD7CAE7ACA52}" srcOrd="0" destOrd="0" presId="urn:microsoft.com/office/officeart/2005/8/layout/list1"/>
    <dgm:cxn modelId="{FA53F932-E1D6-4CB6-AC74-166657B2A18E}" srcId="{2FA00274-33BE-426A-A730-EDEB5A5CA980}" destId="{4D7BC14A-BD74-4CBB-AB96-F7B19F8486A3}" srcOrd="0" destOrd="0" parTransId="{1D283138-E937-467E-9566-B97CAF3B1BBC}" sibTransId="{59C8B1F8-927D-4B08-A9FC-E05B4580ED57}"/>
    <dgm:cxn modelId="{F6E02B47-FC5F-4BD6-ACD5-4CF8E0357753}" type="presParOf" srcId="{5206EF23-2686-420F-BE2A-873A5448E79A}" destId="{E54678ED-BDC3-404B-9637-8B85639294C5}" srcOrd="0" destOrd="0" presId="urn:microsoft.com/office/officeart/2005/8/layout/list1"/>
    <dgm:cxn modelId="{4D1DDEC3-5C5C-4D50-B1A5-B804AB31A5A0}" type="presParOf" srcId="{E54678ED-BDC3-404B-9637-8B85639294C5}" destId="{4031DE12-B18E-4EA2-B80A-9ECFCCE6C4E4}" srcOrd="0" destOrd="0" presId="urn:microsoft.com/office/officeart/2005/8/layout/list1"/>
    <dgm:cxn modelId="{88A53622-5338-4763-A4AC-FB0087E6303A}" type="presParOf" srcId="{E54678ED-BDC3-404B-9637-8B85639294C5}" destId="{33EA0BB7-D59A-4358-816E-3394CBD4EC44}" srcOrd="1" destOrd="0" presId="urn:microsoft.com/office/officeart/2005/8/layout/list1"/>
    <dgm:cxn modelId="{84E77A4C-A526-4AD4-AC85-AB93316F9C6D}" type="presParOf" srcId="{5206EF23-2686-420F-BE2A-873A5448E79A}" destId="{181ACA7F-42B1-4801-9B25-8FD7D5B2053E}" srcOrd="1" destOrd="0" presId="urn:microsoft.com/office/officeart/2005/8/layout/list1"/>
    <dgm:cxn modelId="{0F15A8D4-CA70-438E-9D35-0CB8D8816E26}" type="presParOf" srcId="{5206EF23-2686-420F-BE2A-873A5448E79A}" destId="{707B4686-E5B9-40B8-B7A5-E3C7A7BF469D}" srcOrd="2" destOrd="0" presId="urn:microsoft.com/office/officeart/2005/8/layout/list1"/>
    <dgm:cxn modelId="{0B8C824E-5485-48C2-A85A-4519F2FA76AE}" type="presParOf" srcId="{5206EF23-2686-420F-BE2A-873A5448E79A}" destId="{5D1F3C4E-C9B0-4191-808C-30EE38846B93}" srcOrd="3" destOrd="0" presId="urn:microsoft.com/office/officeart/2005/8/layout/list1"/>
    <dgm:cxn modelId="{C120264B-8F99-44B6-B10C-70DAF9A8386D}" type="presParOf" srcId="{5206EF23-2686-420F-BE2A-873A5448E79A}" destId="{E6EDB432-854E-43B6-A81E-1A9DA066F745}" srcOrd="4" destOrd="0" presId="urn:microsoft.com/office/officeart/2005/8/layout/list1"/>
    <dgm:cxn modelId="{E21EE246-987E-4B7B-894F-6070035D4128}" type="presParOf" srcId="{E6EDB432-854E-43B6-A81E-1A9DA066F745}" destId="{3215B57E-DBCC-4D9F-8939-FD7CAE7ACA52}" srcOrd="0" destOrd="0" presId="urn:microsoft.com/office/officeart/2005/8/layout/list1"/>
    <dgm:cxn modelId="{7D6864C5-B521-44A4-BCD9-DA7E9EB70B1E}" type="presParOf" srcId="{E6EDB432-854E-43B6-A81E-1A9DA066F745}" destId="{5DDC3BB7-680F-42AB-B503-E1BFFB4B0ECA}" srcOrd="1" destOrd="0" presId="urn:microsoft.com/office/officeart/2005/8/layout/list1"/>
    <dgm:cxn modelId="{B1E09B7C-77FC-4C5C-9D42-442D39A59863}" type="presParOf" srcId="{5206EF23-2686-420F-BE2A-873A5448E79A}" destId="{D7C1A185-EEC1-4B2A-82DE-4A33A61C691B}" srcOrd="5" destOrd="0" presId="urn:microsoft.com/office/officeart/2005/8/layout/list1"/>
    <dgm:cxn modelId="{4F24DD63-9F2A-4541-8FBF-924555C683EB}" type="presParOf" srcId="{5206EF23-2686-420F-BE2A-873A5448E79A}" destId="{D02A27B4-0E00-43C2-BAC3-05142E676B52}" srcOrd="6" destOrd="0" presId="urn:microsoft.com/office/officeart/2005/8/layout/list1"/>
    <dgm:cxn modelId="{673229B5-DB8B-4A9D-9F90-815A04D0C6C1}" type="presParOf" srcId="{5206EF23-2686-420F-BE2A-873A5448E79A}" destId="{B6E1E41E-9CA9-4578-9C34-DB39DC34BBED}" srcOrd="7" destOrd="0" presId="urn:microsoft.com/office/officeart/2005/8/layout/list1"/>
    <dgm:cxn modelId="{D13F1E2B-BB52-4C62-9F8E-A0E722EF1585}" type="presParOf" srcId="{5206EF23-2686-420F-BE2A-873A5448E79A}" destId="{1564D99B-A324-4206-A274-DB9EDC2C544B}" srcOrd="8" destOrd="0" presId="urn:microsoft.com/office/officeart/2005/8/layout/list1"/>
    <dgm:cxn modelId="{16ACF28A-E10F-4328-B596-C922AE1463F2}" type="presParOf" srcId="{1564D99B-A324-4206-A274-DB9EDC2C544B}" destId="{42CDF8CD-A088-4EFA-AD6D-C9098F9EC943}" srcOrd="0" destOrd="0" presId="urn:microsoft.com/office/officeart/2005/8/layout/list1"/>
    <dgm:cxn modelId="{327AD81A-0421-4FB1-9FEE-B22F8170E012}" type="presParOf" srcId="{1564D99B-A324-4206-A274-DB9EDC2C544B}" destId="{C5A2A7A8-59A4-42C9-AB1D-AD8FB4F1EC33}" srcOrd="1" destOrd="0" presId="urn:microsoft.com/office/officeart/2005/8/layout/list1"/>
    <dgm:cxn modelId="{EB166FCE-7120-4F05-9DE7-FC08A104796C}" type="presParOf" srcId="{5206EF23-2686-420F-BE2A-873A5448E79A}" destId="{3396872E-CB81-4312-A690-81E897E70224}" srcOrd="9" destOrd="0" presId="urn:microsoft.com/office/officeart/2005/8/layout/list1"/>
    <dgm:cxn modelId="{B7BABEDC-D86E-4772-BD53-601E9CB97454}" type="presParOf" srcId="{5206EF23-2686-420F-BE2A-873A5448E79A}" destId="{95086E25-5C08-437B-9B5C-C76BD928B9FC}" srcOrd="10" destOrd="0" presId="urn:microsoft.com/office/officeart/2005/8/layout/list1"/>
    <dgm:cxn modelId="{015F2AF1-5F81-4D6E-BE09-D8A7F4C21452}" type="presParOf" srcId="{5206EF23-2686-420F-BE2A-873A5448E79A}" destId="{B2B7C16D-2B68-4C68-A25D-D2AA68AED633}" srcOrd="11" destOrd="0" presId="urn:microsoft.com/office/officeart/2005/8/layout/list1"/>
    <dgm:cxn modelId="{B45A02D0-4753-48AC-8085-ECA37CA2A796}" type="presParOf" srcId="{5206EF23-2686-420F-BE2A-873A5448E79A}" destId="{BE54B0E1-4758-4197-87B0-1AD11BFD6489}" srcOrd="12" destOrd="0" presId="urn:microsoft.com/office/officeart/2005/8/layout/list1"/>
    <dgm:cxn modelId="{D95949BE-2545-408D-B935-C152F754A305}" type="presParOf" srcId="{BE54B0E1-4758-4197-87B0-1AD11BFD6489}" destId="{F62DBAF4-241E-437A-9FC7-02E37B50C552}" srcOrd="0" destOrd="0" presId="urn:microsoft.com/office/officeart/2005/8/layout/list1"/>
    <dgm:cxn modelId="{855C60F6-6C1B-433B-BD8F-54AC0E6F2A12}" type="presParOf" srcId="{BE54B0E1-4758-4197-87B0-1AD11BFD6489}" destId="{775078A7-A143-482B-831C-3D028201CD7A}" srcOrd="1" destOrd="0" presId="urn:microsoft.com/office/officeart/2005/8/layout/list1"/>
    <dgm:cxn modelId="{24F35798-A634-4058-A717-40780BCF34A5}" type="presParOf" srcId="{5206EF23-2686-420F-BE2A-873A5448E79A}" destId="{472D1E15-9377-4967-BAC3-873A30371616}" srcOrd="13" destOrd="0" presId="urn:microsoft.com/office/officeart/2005/8/layout/list1"/>
    <dgm:cxn modelId="{A852EAFC-5566-4CB6-A64D-CEF85B3583D2}" type="presParOf" srcId="{5206EF23-2686-420F-BE2A-873A5448E79A}" destId="{EADA4A5A-41BC-4D4C-9647-1E0F6126F6D9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FA00274-33BE-426A-A730-EDEB5A5CA980}" type="doc">
      <dgm:prSet loTypeId="urn:microsoft.com/office/officeart/2005/8/layout/list1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4D7BC14A-BD74-4CBB-AB96-F7B19F8486A3}">
      <dgm:prSet phldrT="[Текст]"/>
      <dgm:spPr/>
      <dgm:t>
        <a:bodyPr/>
        <a:lstStyle/>
        <a:p>
          <a:r>
            <a:rPr lang="ru-RU" dirty="0" smtClean="0"/>
            <a:t>Циклическая</a:t>
          </a:r>
          <a:endParaRPr lang="ru-RU" dirty="0"/>
        </a:p>
      </dgm:t>
    </dgm:pt>
    <dgm:pt modelId="{1D283138-E937-467E-9566-B97CAF3B1BBC}" type="parTrans" cxnId="{FA53F932-E1D6-4CB6-AC74-166657B2A18E}">
      <dgm:prSet/>
      <dgm:spPr/>
      <dgm:t>
        <a:bodyPr/>
        <a:lstStyle/>
        <a:p>
          <a:endParaRPr lang="ru-RU"/>
        </a:p>
      </dgm:t>
    </dgm:pt>
    <dgm:pt modelId="{59C8B1F8-927D-4B08-A9FC-E05B4580ED57}" type="sibTrans" cxnId="{FA53F932-E1D6-4CB6-AC74-166657B2A18E}">
      <dgm:prSet/>
      <dgm:spPr/>
      <dgm:t>
        <a:bodyPr/>
        <a:lstStyle/>
        <a:p>
          <a:endParaRPr lang="ru-RU"/>
        </a:p>
      </dgm:t>
    </dgm:pt>
    <dgm:pt modelId="{13733F04-2C8A-415B-8300-3356C992C3C6}">
      <dgm:prSet phldrT="[Текст]"/>
      <dgm:spPr/>
      <dgm:t>
        <a:bodyPr/>
        <a:lstStyle/>
        <a:p>
          <a:r>
            <a:rPr lang="ru-RU" dirty="0" smtClean="0"/>
            <a:t>Структурная</a:t>
          </a:r>
          <a:endParaRPr lang="ru-RU" dirty="0"/>
        </a:p>
      </dgm:t>
    </dgm:pt>
    <dgm:pt modelId="{FBD9BAAE-3F4E-4FFA-BC1E-DFBFAC58A940}" type="parTrans" cxnId="{B6989BD0-37A3-4426-BC62-31AFB39E103F}">
      <dgm:prSet/>
      <dgm:spPr/>
      <dgm:t>
        <a:bodyPr/>
        <a:lstStyle/>
        <a:p>
          <a:endParaRPr lang="ru-RU"/>
        </a:p>
      </dgm:t>
    </dgm:pt>
    <dgm:pt modelId="{25CDD919-B6E7-41D3-81E4-3DFB5B9CD3C0}" type="sibTrans" cxnId="{B6989BD0-37A3-4426-BC62-31AFB39E103F}">
      <dgm:prSet/>
      <dgm:spPr/>
      <dgm:t>
        <a:bodyPr/>
        <a:lstStyle/>
        <a:p>
          <a:endParaRPr lang="ru-RU"/>
        </a:p>
      </dgm:t>
    </dgm:pt>
    <dgm:pt modelId="{3E5409A4-5851-44BF-9E80-A81D95F7B6F7}">
      <dgm:prSet phldrT="[Текст]"/>
      <dgm:spPr/>
      <dgm:t>
        <a:bodyPr/>
        <a:lstStyle/>
        <a:p>
          <a:r>
            <a:rPr lang="ru-RU" dirty="0" smtClean="0"/>
            <a:t>Сезонная</a:t>
          </a:r>
          <a:endParaRPr lang="ru-RU" dirty="0"/>
        </a:p>
      </dgm:t>
    </dgm:pt>
    <dgm:pt modelId="{6624E03C-8EDC-4057-ADAA-73913616F2AF}" type="parTrans" cxnId="{8DD8E507-AA36-4049-92CD-C3737E042160}">
      <dgm:prSet/>
      <dgm:spPr/>
      <dgm:t>
        <a:bodyPr/>
        <a:lstStyle/>
        <a:p>
          <a:endParaRPr lang="ru-RU"/>
        </a:p>
      </dgm:t>
    </dgm:pt>
    <dgm:pt modelId="{9610127F-9955-43C9-AE1A-93809B3C0BB5}" type="sibTrans" cxnId="{8DD8E507-AA36-4049-92CD-C3737E042160}">
      <dgm:prSet/>
      <dgm:spPr/>
      <dgm:t>
        <a:bodyPr/>
        <a:lstStyle/>
        <a:p>
          <a:endParaRPr lang="ru-RU"/>
        </a:p>
      </dgm:t>
    </dgm:pt>
    <dgm:pt modelId="{A3742391-4AC1-4D8E-8645-CC8B8D7D3973}">
      <dgm:prSet/>
      <dgm:spPr/>
      <dgm:t>
        <a:bodyPr/>
        <a:lstStyle/>
        <a:p>
          <a:r>
            <a:rPr lang="ru-RU" dirty="0" smtClean="0"/>
            <a:t>Фрикционная</a:t>
          </a:r>
          <a:endParaRPr lang="ru-RU" dirty="0"/>
        </a:p>
      </dgm:t>
    </dgm:pt>
    <dgm:pt modelId="{03C0BEFA-3409-4CA5-9CC4-8DEDFE448907}" type="parTrans" cxnId="{15D5CA36-B205-4019-94F7-DC88F7D37682}">
      <dgm:prSet/>
      <dgm:spPr/>
      <dgm:t>
        <a:bodyPr/>
        <a:lstStyle/>
        <a:p>
          <a:endParaRPr lang="ru-RU"/>
        </a:p>
      </dgm:t>
    </dgm:pt>
    <dgm:pt modelId="{BA1D8638-9B15-4C8C-96EB-A66354440C51}" type="sibTrans" cxnId="{15D5CA36-B205-4019-94F7-DC88F7D37682}">
      <dgm:prSet/>
      <dgm:spPr/>
      <dgm:t>
        <a:bodyPr/>
        <a:lstStyle/>
        <a:p>
          <a:endParaRPr lang="ru-RU"/>
        </a:p>
      </dgm:t>
    </dgm:pt>
    <dgm:pt modelId="{5206EF23-2686-420F-BE2A-873A5448E79A}" type="pres">
      <dgm:prSet presAssocID="{2FA00274-33BE-426A-A730-EDEB5A5CA980}" presName="linear" presStyleCnt="0">
        <dgm:presLayoutVars>
          <dgm:dir/>
          <dgm:animLvl val="lvl"/>
          <dgm:resizeHandles val="exact"/>
        </dgm:presLayoutVars>
      </dgm:prSet>
      <dgm:spPr/>
    </dgm:pt>
    <dgm:pt modelId="{E54678ED-BDC3-404B-9637-8B85639294C5}" type="pres">
      <dgm:prSet presAssocID="{4D7BC14A-BD74-4CBB-AB96-F7B19F8486A3}" presName="parentLin" presStyleCnt="0"/>
      <dgm:spPr/>
    </dgm:pt>
    <dgm:pt modelId="{4031DE12-B18E-4EA2-B80A-9ECFCCE6C4E4}" type="pres">
      <dgm:prSet presAssocID="{4D7BC14A-BD74-4CBB-AB96-F7B19F8486A3}" presName="parentLeftMargin" presStyleLbl="node1" presStyleIdx="0" presStyleCnt="4"/>
      <dgm:spPr/>
    </dgm:pt>
    <dgm:pt modelId="{33EA0BB7-D59A-4358-816E-3394CBD4EC44}" type="pres">
      <dgm:prSet presAssocID="{4D7BC14A-BD74-4CBB-AB96-F7B19F8486A3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181ACA7F-42B1-4801-9B25-8FD7D5B2053E}" type="pres">
      <dgm:prSet presAssocID="{4D7BC14A-BD74-4CBB-AB96-F7B19F8486A3}" presName="negativeSpace" presStyleCnt="0"/>
      <dgm:spPr/>
    </dgm:pt>
    <dgm:pt modelId="{707B4686-E5B9-40B8-B7A5-E3C7A7BF469D}" type="pres">
      <dgm:prSet presAssocID="{4D7BC14A-BD74-4CBB-AB96-F7B19F8486A3}" presName="childText" presStyleLbl="conFgAcc1" presStyleIdx="0" presStyleCnt="4">
        <dgm:presLayoutVars>
          <dgm:bulletEnabled val="1"/>
        </dgm:presLayoutVars>
      </dgm:prSet>
      <dgm:spPr/>
    </dgm:pt>
    <dgm:pt modelId="{5D1F3C4E-C9B0-4191-808C-30EE38846B93}" type="pres">
      <dgm:prSet presAssocID="{59C8B1F8-927D-4B08-A9FC-E05B4580ED57}" presName="spaceBetweenRectangles" presStyleCnt="0"/>
      <dgm:spPr/>
    </dgm:pt>
    <dgm:pt modelId="{E6EDB432-854E-43B6-A81E-1A9DA066F745}" type="pres">
      <dgm:prSet presAssocID="{A3742391-4AC1-4D8E-8645-CC8B8D7D3973}" presName="parentLin" presStyleCnt="0"/>
      <dgm:spPr/>
    </dgm:pt>
    <dgm:pt modelId="{3215B57E-DBCC-4D9F-8939-FD7CAE7ACA52}" type="pres">
      <dgm:prSet presAssocID="{A3742391-4AC1-4D8E-8645-CC8B8D7D3973}" presName="parentLeftMargin" presStyleLbl="node1" presStyleIdx="0" presStyleCnt="4"/>
      <dgm:spPr/>
    </dgm:pt>
    <dgm:pt modelId="{5DDC3BB7-680F-42AB-B503-E1BFFB4B0ECA}" type="pres">
      <dgm:prSet presAssocID="{A3742391-4AC1-4D8E-8645-CC8B8D7D3973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D7C1A185-EEC1-4B2A-82DE-4A33A61C691B}" type="pres">
      <dgm:prSet presAssocID="{A3742391-4AC1-4D8E-8645-CC8B8D7D3973}" presName="negativeSpace" presStyleCnt="0"/>
      <dgm:spPr/>
    </dgm:pt>
    <dgm:pt modelId="{D02A27B4-0E00-43C2-BAC3-05142E676B52}" type="pres">
      <dgm:prSet presAssocID="{A3742391-4AC1-4D8E-8645-CC8B8D7D3973}" presName="childText" presStyleLbl="conFgAcc1" presStyleIdx="1" presStyleCnt="4">
        <dgm:presLayoutVars>
          <dgm:bulletEnabled val="1"/>
        </dgm:presLayoutVars>
      </dgm:prSet>
      <dgm:spPr/>
    </dgm:pt>
    <dgm:pt modelId="{B6E1E41E-9CA9-4578-9C34-DB39DC34BBED}" type="pres">
      <dgm:prSet presAssocID="{BA1D8638-9B15-4C8C-96EB-A66354440C51}" presName="spaceBetweenRectangles" presStyleCnt="0"/>
      <dgm:spPr/>
    </dgm:pt>
    <dgm:pt modelId="{1564D99B-A324-4206-A274-DB9EDC2C544B}" type="pres">
      <dgm:prSet presAssocID="{13733F04-2C8A-415B-8300-3356C992C3C6}" presName="parentLin" presStyleCnt="0"/>
      <dgm:spPr/>
    </dgm:pt>
    <dgm:pt modelId="{42CDF8CD-A088-4EFA-AD6D-C9098F9EC943}" type="pres">
      <dgm:prSet presAssocID="{13733F04-2C8A-415B-8300-3356C992C3C6}" presName="parentLeftMargin" presStyleLbl="node1" presStyleIdx="1" presStyleCnt="4"/>
      <dgm:spPr/>
    </dgm:pt>
    <dgm:pt modelId="{C5A2A7A8-59A4-42C9-AB1D-AD8FB4F1EC33}" type="pres">
      <dgm:prSet presAssocID="{13733F04-2C8A-415B-8300-3356C992C3C6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96872E-CB81-4312-A690-81E897E70224}" type="pres">
      <dgm:prSet presAssocID="{13733F04-2C8A-415B-8300-3356C992C3C6}" presName="negativeSpace" presStyleCnt="0"/>
      <dgm:spPr/>
    </dgm:pt>
    <dgm:pt modelId="{95086E25-5C08-437B-9B5C-C76BD928B9FC}" type="pres">
      <dgm:prSet presAssocID="{13733F04-2C8A-415B-8300-3356C992C3C6}" presName="childText" presStyleLbl="conFgAcc1" presStyleIdx="2" presStyleCnt="4">
        <dgm:presLayoutVars>
          <dgm:bulletEnabled val="1"/>
        </dgm:presLayoutVars>
      </dgm:prSet>
      <dgm:spPr/>
    </dgm:pt>
    <dgm:pt modelId="{B2B7C16D-2B68-4C68-A25D-D2AA68AED633}" type="pres">
      <dgm:prSet presAssocID="{25CDD919-B6E7-41D3-81E4-3DFB5B9CD3C0}" presName="spaceBetweenRectangles" presStyleCnt="0"/>
      <dgm:spPr/>
    </dgm:pt>
    <dgm:pt modelId="{BE54B0E1-4758-4197-87B0-1AD11BFD6489}" type="pres">
      <dgm:prSet presAssocID="{3E5409A4-5851-44BF-9E80-A81D95F7B6F7}" presName="parentLin" presStyleCnt="0"/>
      <dgm:spPr/>
    </dgm:pt>
    <dgm:pt modelId="{F62DBAF4-241E-437A-9FC7-02E37B50C552}" type="pres">
      <dgm:prSet presAssocID="{3E5409A4-5851-44BF-9E80-A81D95F7B6F7}" presName="parentLeftMargin" presStyleLbl="node1" presStyleIdx="2" presStyleCnt="4"/>
      <dgm:spPr/>
    </dgm:pt>
    <dgm:pt modelId="{775078A7-A143-482B-831C-3D028201CD7A}" type="pres">
      <dgm:prSet presAssocID="{3E5409A4-5851-44BF-9E80-A81D95F7B6F7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472D1E15-9377-4967-BAC3-873A30371616}" type="pres">
      <dgm:prSet presAssocID="{3E5409A4-5851-44BF-9E80-A81D95F7B6F7}" presName="negativeSpace" presStyleCnt="0"/>
      <dgm:spPr/>
    </dgm:pt>
    <dgm:pt modelId="{EADA4A5A-41BC-4D4C-9647-1E0F6126F6D9}" type="pres">
      <dgm:prSet presAssocID="{3E5409A4-5851-44BF-9E80-A81D95F7B6F7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81E906F2-1564-4DB0-AECA-633C8D3BE8C1}" type="presOf" srcId="{3E5409A4-5851-44BF-9E80-A81D95F7B6F7}" destId="{F62DBAF4-241E-437A-9FC7-02E37B50C552}" srcOrd="0" destOrd="0" presId="urn:microsoft.com/office/officeart/2005/8/layout/list1"/>
    <dgm:cxn modelId="{5C5F5F37-03DF-4D9A-AC4E-CFF3B8570C3E}" type="presOf" srcId="{2FA00274-33BE-426A-A730-EDEB5A5CA980}" destId="{5206EF23-2686-420F-BE2A-873A5448E79A}" srcOrd="0" destOrd="0" presId="urn:microsoft.com/office/officeart/2005/8/layout/list1"/>
    <dgm:cxn modelId="{D881A17D-7112-4BDA-8CDC-5FFCCC23B3ED}" type="presOf" srcId="{A3742391-4AC1-4D8E-8645-CC8B8D7D3973}" destId="{3215B57E-DBCC-4D9F-8939-FD7CAE7ACA52}" srcOrd="0" destOrd="0" presId="urn:microsoft.com/office/officeart/2005/8/layout/list1"/>
    <dgm:cxn modelId="{15D5CA36-B205-4019-94F7-DC88F7D37682}" srcId="{2FA00274-33BE-426A-A730-EDEB5A5CA980}" destId="{A3742391-4AC1-4D8E-8645-CC8B8D7D3973}" srcOrd="1" destOrd="0" parTransId="{03C0BEFA-3409-4CA5-9CC4-8DEDFE448907}" sibTransId="{BA1D8638-9B15-4C8C-96EB-A66354440C51}"/>
    <dgm:cxn modelId="{D7CABA62-9392-40D8-A40E-6D9505DF1865}" type="presOf" srcId="{4D7BC14A-BD74-4CBB-AB96-F7B19F8486A3}" destId="{4031DE12-B18E-4EA2-B80A-9ECFCCE6C4E4}" srcOrd="0" destOrd="0" presId="urn:microsoft.com/office/officeart/2005/8/layout/list1"/>
    <dgm:cxn modelId="{68FC9788-5790-4DC0-A982-2E8C25442AAC}" type="presOf" srcId="{3E5409A4-5851-44BF-9E80-A81D95F7B6F7}" destId="{775078A7-A143-482B-831C-3D028201CD7A}" srcOrd="1" destOrd="0" presId="urn:microsoft.com/office/officeart/2005/8/layout/list1"/>
    <dgm:cxn modelId="{B22EDABF-741F-44A0-9ADC-3CFD5BEB4167}" type="presOf" srcId="{13733F04-2C8A-415B-8300-3356C992C3C6}" destId="{C5A2A7A8-59A4-42C9-AB1D-AD8FB4F1EC33}" srcOrd="1" destOrd="0" presId="urn:microsoft.com/office/officeart/2005/8/layout/list1"/>
    <dgm:cxn modelId="{29838118-84E0-4BA7-94E1-B3153939946E}" type="presOf" srcId="{13733F04-2C8A-415B-8300-3356C992C3C6}" destId="{42CDF8CD-A088-4EFA-AD6D-C9098F9EC943}" srcOrd="0" destOrd="0" presId="urn:microsoft.com/office/officeart/2005/8/layout/list1"/>
    <dgm:cxn modelId="{B6989BD0-37A3-4426-BC62-31AFB39E103F}" srcId="{2FA00274-33BE-426A-A730-EDEB5A5CA980}" destId="{13733F04-2C8A-415B-8300-3356C992C3C6}" srcOrd="2" destOrd="0" parTransId="{FBD9BAAE-3F4E-4FFA-BC1E-DFBFAC58A940}" sibTransId="{25CDD919-B6E7-41D3-81E4-3DFB5B9CD3C0}"/>
    <dgm:cxn modelId="{8DD8E507-AA36-4049-92CD-C3737E042160}" srcId="{2FA00274-33BE-426A-A730-EDEB5A5CA980}" destId="{3E5409A4-5851-44BF-9E80-A81D95F7B6F7}" srcOrd="3" destOrd="0" parTransId="{6624E03C-8EDC-4057-ADAA-73913616F2AF}" sibTransId="{9610127F-9955-43C9-AE1A-93809B3C0BB5}"/>
    <dgm:cxn modelId="{FBAC0FC3-74A8-4C8B-8357-4B7CC08E175B}" type="presOf" srcId="{A3742391-4AC1-4D8E-8645-CC8B8D7D3973}" destId="{5DDC3BB7-680F-42AB-B503-E1BFFB4B0ECA}" srcOrd="1" destOrd="0" presId="urn:microsoft.com/office/officeart/2005/8/layout/list1"/>
    <dgm:cxn modelId="{5E0ECDFA-E931-46CC-ACED-5C821A8518A2}" type="presOf" srcId="{4D7BC14A-BD74-4CBB-AB96-F7B19F8486A3}" destId="{33EA0BB7-D59A-4358-816E-3394CBD4EC44}" srcOrd="1" destOrd="0" presId="urn:microsoft.com/office/officeart/2005/8/layout/list1"/>
    <dgm:cxn modelId="{FA53F932-E1D6-4CB6-AC74-166657B2A18E}" srcId="{2FA00274-33BE-426A-A730-EDEB5A5CA980}" destId="{4D7BC14A-BD74-4CBB-AB96-F7B19F8486A3}" srcOrd="0" destOrd="0" parTransId="{1D283138-E937-467E-9566-B97CAF3B1BBC}" sibTransId="{59C8B1F8-927D-4B08-A9FC-E05B4580ED57}"/>
    <dgm:cxn modelId="{6A8E66C4-5B5C-4114-B811-1B9A1F710B51}" type="presParOf" srcId="{5206EF23-2686-420F-BE2A-873A5448E79A}" destId="{E54678ED-BDC3-404B-9637-8B85639294C5}" srcOrd="0" destOrd="0" presId="urn:microsoft.com/office/officeart/2005/8/layout/list1"/>
    <dgm:cxn modelId="{EE6799C0-9852-4399-9938-500B4E1E1DC6}" type="presParOf" srcId="{E54678ED-BDC3-404B-9637-8B85639294C5}" destId="{4031DE12-B18E-4EA2-B80A-9ECFCCE6C4E4}" srcOrd="0" destOrd="0" presId="urn:microsoft.com/office/officeart/2005/8/layout/list1"/>
    <dgm:cxn modelId="{68E34CB9-0A8F-4067-AB73-3C287F431665}" type="presParOf" srcId="{E54678ED-BDC3-404B-9637-8B85639294C5}" destId="{33EA0BB7-D59A-4358-816E-3394CBD4EC44}" srcOrd="1" destOrd="0" presId="urn:microsoft.com/office/officeart/2005/8/layout/list1"/>
    <dgm:cxn modelId="{CDED84EE-9E91-4E90-896A-4385D44D1037}" type="presParOf" srcId="{5206EF23-2686-420F-BE2A-873A5448E79A}" destId="{181ACA7F-42B1-4801-9B25-8FD7D5B2053E}" srcOrd="1" destOrd="0" presId="urn:microsoft.com/office/officeart/2005/8/layout/list1"/>
    <dgm:cxn modelId="{706E9594-3820-4D68-9E63-4AA19CC91587}" type="presParOf" srcId="{5206EF23-2686-420F-BE2A-873A5448E79A}" destId="{707B4686-E5B9-40B8-B7A5-E3C7A7BF469D}" srcOrd="2" destOrd="0" presId="urn:microsoft.com/office/officeart/2005/8/layout/list1"/>
    <dgm:cxn modelId="{C76923AE-776F-4468-B730-44F7BC6162C6}" type="presParOf" srcId="{5206EF23-2686-420F-BE2A-873A5448E79A}" destId="{5D1F3C4E-C9B0-4191-808C-30EE38846B93}" srcOrd="3" destOrd="0" presId="urn:microsoft.com/office/officeart/2005/8/layout/list1"/>
    <dgm:cxn modelId="{A6B4BEC2-4A66-45B5-B490-98740866D7BF}" type="presParOf" srcId="{5206EF23-2686-420F-BE2A-873A5448E79A}" destId="{E6EDB432-854E-43B6-A81E-1A9DA066F745}" srcOrd="4" destOrd="0" presId="urn:microsoft.com/office/officeart/2005/8/layout/list1"/>
    <dgm:cxn modelId="{543118D9-9F04-4C14-939A-26EABF607E26}" type="presParOf" srcId="{E6EDB432-854E-43B6-A81E-1A9DA066F745}" destId="{3215B57E-DBCC-4D9F-8939-FD7CAE7ACA52}" srcOrd="0" destOrd="0" presId="urn:microsoft.com/office/officeart/2005/8/layout/list1"/>
    <dgm:cxn modelId="{51E26EF8-50C7-4183-9476-FA828849BEE1}" type="presParOf" srcId="{E6EDB432-854E-43B6-A81E-1A9DA066F745}" destId="{5DDC3BB7-680F-42AB-B503-E1BFFB4B0ECA}" srcOrd="1" destOrd="0" presId="urn:microsoft.com/office/officeart/2005/8/layout/list1"/>
    <dgm:cxn modelId="{8EF77F88-D50F-4B24-AC88-F68073419351}" type="presParOf" srcId="{5206EF23-2686-420F-BE2A-873A5448E79A}" destId="{D7C1A185-EEC1-4B2A-82DE-4A33A61C691B}" srcOrd="5" destOrd="0" presId="urn:microsoft.com/office/officeart/2005/8/layout/list1"/>
    <dgm:cxn modelId="{8FAF2A20-9B19-429D-BFBE-79161E5B9845}" type="presParOf" srcId="{5206EF23-2686-420F-BE2A-873A5448E79A}" destId="{D02A27B4-0E00-43C2-BAC3-05142E676B52}" srcOrd="6" destOrd="0" presId="urn:microsoft.com/office/officeart/2005/8/layout/list1"/>
    <dgm:cxn modelId="{5EE3EF86-F519-4F11-A298-1247FC482BB6}" type="presParOf" srcId="{5206EF23-2686-420F-BE2A-873A5448E79A}" destId="{B6E1E41E-9CA9-4578-9C34-DB39DC34BBED}" srcOrd="7" destOrd="0" presId="urn:microsoft.com/office/officeart/2005/8/layout/list1"/>
    <dgm:cxn modelId="{F3E0188A-41F4-40A4-8418-CEC3A7CD0ECE}" type="presParOf" srcId="{5206EF23-2686-420F-BE2A-873A5448E79A}" destId="{1564D99B-A324-4206-A274-DB9EDC2C544B}" srcOrd="8" destOrd="0" presId="urn:microsoft.com/office/officeart/2005/8/layout/list1"/>
    <dgm:cxn modelId="{B2F464EE-2217-401A-8BF6-3E69F371F47C}" type="presParOf" srcId="{1564D99B-A324-4206-A274-DB9EDC2C544B}" destId="{42CDF8CD-A088-4EFA-AD6D-C9098F9EC943}" srcOrd="0" destOrd="0" presId="urn:microsoft.com/office/officeart/2005/8/layout/list1"/>
    <dgm:cxn modelId="{F335F46A-5BBA-4AD1-B06B-921375C29BEE}" type="presParOf" srcId="{1564D99B-A324-4206-A274-DB9EDC2C544B}" destId="{C5A2A7A8-59A4-42C9-AB1D-AD8FB4F1EC33}" srcOrd="1" destOrd="0" presId="urn:microsoft.com/office/officeart/2005/8/layout/list1"/>
    <dgm:cxn modelId="{1328EE14-DD32-4E80-84A5-06221A76C948}" type="presParOf" srcId="{5206EF23-2686-420F-BE2A-873A5448E79A}" destId="{3396872E-CB81-4312-A690-81E897E70224}" srcOrd="9" destOrd="0" presId="urn:microsoft.com/office/officeart/2005/8/layout/list1"/>
    <dgm:cxn modelId="{BAF7B2ED-E4A9-49A0-B5D7-7B01A5C8B4E6}" type="presParOf" srcId="{5206EF23-2686-420F-BE2A-873A5448E79A}" destId="{95086E25-5C08-437B-9B5C-C76BD928B9FC}" srcOrd="10" destOrd="0" presId="urn:microsoft.com/office/officeart/2005/8/layout/list1"/>
    <dgm:cxn modelId="{4D54E99D-A81F-43BC-96BD-B2E30D5A5871}" type="presParOf" srcId="{5206EF23-2686-420F-BE2A-873A5448E79A}" destId="{B2B7C16D-2B68-4C68-A25D-D2AA68AED633}" srcOrd="11" destOrd="0" presId="urn:microsoft.com/office/officeart/2005/8/layout/list1"/>
    <dgm:cxn modelId="{C895FAFD-0A22-45B4-88D3-6B1E3A473D6E}" type="presParOf" srcId="{5206EF23-2686-420F-BE2A-873A5448E79A}" destId="{BE54B0E1-4758-4197-87B0-1AD11BFD6489}" srcOrd="12" destOrd="0" presId="urn:microsoft.com/office/officeart/2005/8/layout/list1"/>
    <dgm:cxn modelId="{E037D661-B490-4B4C-A3D5-1760469CAFD9}" type="presParOf" srcId="{BE54B0E1-4758-4197-87B0-1AD11BFD6489}" destId="{F62DBAF4-241E-437A-9FC7-02E37B50C552}" srcOrd="0" destOrd="0" presId="urn:microsoft.com/office/officeart/2005/8/layout/list1"/>
    <dgm:cxn modelId="{9140B531-2C52-4EF9-BC83-841CC6ADD61E}" type="presParOf" srcId="{BE54B0E1-4758-4197-87B0-1AD11BFD6489}" destId="{775078A7-A143-482B-831C-3D028201CD7A}" srcOrd="1" destOrd="0" presId="urn:microsoft.com/office/officeart/2005/8/layout/list1"/>
    <dgm:cxn modelId="{F004D6B9-353E-4413-924B-FA5D993C98E0}" type="presParOf" srcId="{5206EF23-2686-420F-BE2A-873A5448E79A}" destId="{472D1E15-9377-4967-BAC3-873A30371616}" srcOrd="13" destOrd="0" presId="urn:microsoft.com/office/officeart/2005/8/layout/list1"/>
    <dgm:cxn modelId="{CA9ABF41-9BF7-49F8-8910-E562BA68F845}" type="presParOf" srcId="{5206EF23-2686-420F-BE2A-873A5448E79A}" destId="{EADA4A5A-41BC-4D4C-9647-1E0F6126F6D9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07B4686-E5B9-40B8-B7A5-E3C7A7BF469D}">
      <dsp:nvSpPr>
        <dsp:cNvPr id="0" name=""/>
        <dsp:cNvSpPr/>
      </dsp:nvSpPr>
      <dsp:spPr>
        <a:xfrm>
          <a:off x="0" y="653819"/>
          <a:ext cx="9144000" cy="7056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3EA0BB7-D59A-4358-816E-3394CBD4EC44}">
      <dsp:nvSpPr>
        <dsp:cNvPr id="0" name=""/>
        <dsp:cNvSpPr/>
      </dsp:nvSpPr>
      <dsp:spPr>
        <a:xfrm>
          <a:off x="457200" y="240539"/>
          <a:ext cx="6400800" cy="8265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Трудоспособен</a:t>
          </a:r>
          <a:endParaRPr lang="ru-RU" sz="2800" kern="1200" dirty="0"/>
        </a:p>
      </dsp:txBody>
      <dsp:txXfrm>
        <a:off x="457200" y="240539"/>
        <a:ext cx="6400800" cy="826560"/>
      </dsp:txXfrm>
    </dsp:sp>
    <dsp:sp modelId="{D02A27B4-0E00-43C2-BAC3-05142E676B52}">
      <dsp:nvSpPr>
        <dsp:cNvPr id="0" name=""/>
        <dsp:cNvSpPr/>
      </dsp:nvSpPr>
      <dsp:spPr>
        <a:xfrm>
          <a:off x="0" y="1923900"/>
          <a:ext cx="9144000" cy="7056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DDC3BB7-680F-42AB-B503-E1BFFB4B0ECA}">
      <dsp:nvSpPr>
        <dsp:cNvPr id="0" name=""/>
        <dsp:cNvSpPr/>
      </dsp:nvSpPr>
      <dsp:spPr>
        <a:xfrm>
          <a:off x="457200" y="1510619"/>
          <a:ext cx="6400800" cy="8265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Не имеет работы и заработка</a:t>
          </a:r>
          <a:endParaRPr lang="ru-RU" sz="2800" kern="1200" dirty="0"/>
        </a:p>
      </dsp:txBody>
      <dsp:txXfrm>
        <a:off x="457200" y="1510619"/>
        <a:ext cx="6400800" cy="826560"/>
      </dsp:txXfrm>
    </dsp:sp>
    <dsp:sp modelId="{95086E25-5C08-437B-9B5C-C76BD928B9FC}">
      <dsp:nvSpPr>
        <dsp:cNvPr id="0" name=""/>
        <dsp:cNvSpPr/>
      </dsp:nvSpPr>
      <dsp:spPr>
        <a:xfrm>
          <a:off x="0" y="3193980"/>
          <a:ext cx="9144000" cy="7056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5A2A7A8-59A4-42C9-AB1D-AD8FB4F1EC33}">
      <dsp:nvSpPr>
        <dsp:cNvPr id="0" name=""/>
        <dsp:cNvSpPr/>
      </dsp:nvSpPr>
      <dsp:spPr>
        <a:xfrm>
          <a:off x="457200" y="2780700"/>
          <a:ext cx="6400800" cy="8265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Зарегистрирован в службе занятости</a:t>
          </a:r>
          <a:endParaRPr lang="ru-RU" sz="2800" kern="1200" dirty="0"/>
        </a:p>
      </dsp:txBody>
      <dsp:txXfrm>
        <a:off x="457200" y="2780700"/>
        <a:ext cx="6400800" cy="826560"/>
      </dsp:txXfrm>
    </dsp:sp>
    <dsp:sp modelId="{EADA4A5A-41BC-4D4C-9647-1E0F6126F6D9}">
      <dsp:nvSpPr>
        <dsp:cNvPr id="0" name=""/>
        <dsp:cNvSpPr/>
      </dsp:nvSpPr>
      <dsp:spPr>
        <a:xfrm>
          <a:off x="0" y="4464060"/>
          <a:ext cx="9144000" cy="7056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75078A7-A143-482B-831C-3D028201CD7A}">
      <dsp:nvSpPr>
        <dsp:cNvPr id="0" name=""/>
        <dsp:cNvSpPr/>
      </dsp:nvSpPr>
      <dsp:spPr>
        <a:xfrm>
          <a:off x="457200" y="4050780"/>
          <a:ext cx="6400800" cy="8265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Ищет работу и готов к ней приступить</a:t>
          </a:r>
          <a:endParaRPr lang="ru-RU" sz="2800" kern="1200" dirty="0"/>
        </a:p>
      </dsp:txBody>
      <dsp:txXfrm>
        <a:off x="457200" y="4050780"/>
        <a:ext cx="6400800" cy="82656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07B4686-E5B9-40B8-B7A5-E3C7A7BF469D}">
      <dsp:nvSpPr>
        <dsp:cNvPr id="0" name=""/>
        <dsp:cNvSpPr/>
      </dsp:nvSpPr>
      <dsp:spPr>
        <a:xfrm>
          <a:off x="0" y="472139"/>
          <a:ext cx="9144000" cy="7812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3EA0BB7-D59A-4358-816E-3394CBD4EC44}">
      <dsp:nvSpPr>
        <dsp:cNvPr id="0" name=""/>
        <dsp:cNvSpPr/>
      </dsp:nvSpPr>
      <dsp:spPr>
        <a:xfrm>
          <a:off x="457200" y="14579"/>
          <a:ext cx="6400800" cy="91512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Циклическая</a:t>
          </a:r>
          <a:endParaRPr lang="ru-RU" sz="3100" kern="1200" dirty="0"/>
        </a:p>
      </dsp:txBody>
      <dsp:txXfrm>
        <a:off x="457200" y="14579"/>
        <a:ext cx="6400800" cy="915120"/>
      </dsp:txXfrm>
    </dsp:sp>
    <dsp:sp modelId="{D02A27B4-0E00-43C2-BAC3-05142E676B52}">
      <dsp:nvSpPr>
        <dsp:cNvPr id="0" name=""/>
        <dsp:cNvSpPr/>
      </dsp:nvSpPr>
      <dsp:spPr>
        <a:xfrm>
          <a:off x="0" y="1878299"/>
          <a:ext cx="9144000" cy="7812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DDC3BB7-680F-42AB-B503-E1BFFB4B0ECA}">
      <dsp:nvSpPr>
        <dsp:cNvPr id="0" name=""/>
        <dsp:cNvSpPr/>
      </dsp:nvSpPr>
      <dsp:spPr>
        <a:xfrm>
          <a:off x="457200" y="1420739"/>
          <a:ext cx="6400800" cy="91512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Фрикционная</a:t>
          </a:r>
          <a:endParaRPr lang="ru-RU" sz="3100" kern="1200" dirty="0"/>
        </a:p>
      </dsp:txBody>
      <dsp:txXfrm>
        <a:off x="457200" y="1420739"/>
        <a:ext cx="6400800" cy="915120"/>
      </dsp:txXfrm>
    </dsp:sp>
    <dsp:sp modelId="{95086E25-5C08-437B-9B5C-C76BD928B9FC}">
      <dsp:nvSpPr>
        <dsp:cNvPr id="0" name=""/>
        <dsp:cNvSpPr/>
      </dsp:nvSpPr>
      <dsp:spPr>
        <a:xfrm>
          <a:off x="0" y="3284460"/>
          <a:ext cx="9144000" cy="7812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5A2A7A8-59A4-42C9-AB1D-AD8FB4F1EC33}">
      <dsp:nvSpPr>
        <dsp:cNvPr id="0" name=""/>
        <dsp:cNvSpPr/>
      </dsp:nvSpPr>
      <dsp:spPr>
        <a:xfrm>
          <a:off x="457200" y="2826899"/>
          <a:ext cx="6400800" cy="91512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Структурная</a:t>
          </a:r>
          <a:endParaRPr lang="ru-RU" sz="3100" kern="1200" dirty="0"/>
        </a:p>
      </dsp:txBody>
      <dsp:txXfrm>
        <a:off x="457200" y="2826899"/>
        <a:ext cx="6400800" cy="915120"/>
      </dsp:txXfrm>
    </dsp:sp>
    <dsp:sp modelId="{EADA4A5A-41BC-4D4C-9647-1E0F6126F6D9}">
      <dsp:nvSpPr>
        <dsp:cNvPr id="0" name=""/>
        <dsp:cNvSpPr/>
      </dsp:nvSpPr>
      <dsp:spPr>
        <a:xfrm>
          <a:off x="0" y="4690620"/>
          <a:ext cx="9144000" cy="7812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75078A7-A143-482B-831C-3D028201CD7A}">
      <dsp:nvSpPr>
        <dsp:cNvPr id="0" name=""/>
        <dsp:cNvSpPr/>
      </dsp:nvSpPr>
      <dsp:spPr>
        <a:xfrm>
          <a:off x="457200" y="4233060"/>
          <a:ext cx="6400800" cy="91512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Сезонная</a:t>
          </a:r>
          <a:endParaRPr lang="ru-RU" sz="3100" kern="1200" dirty="0"/>
        </a:p>
      </dsp:txBody>
      <dsp:txXfrm>
        <a:off x="457200" y="4233060"/>
        <a:ext cx="6400800" cy="9151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1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propostuplenie.ru/basetest/" TargetMode="External"/><Relationship Id="rId2" Type="http://schemas.openxmlformats.org/officeDocument/2006/relationships/hyperlink" Target="http://atlas100.ru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atlas100.ru/catalog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atlas100.ru/catalog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propostuplenie.ru/profession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propostuplenie.ru/basetest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Параграф 24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Ознакомиться с  Атласом </a:t>
            </a:r>
            <a:r>
              <a:rPr lang="ru-RU" dirty="0" smtClean="0"/>
              <a:t>новых профессий </a:t>
            </a:r>
            <a:r>
              <a:rPr lang="en-US" dirty="0" smtClean="0">
                <a:hlinkClick r:id="rId2"/>
              </a:rPr>
              <a:t>http://atlas100.ru/</a:t>
            </a:r>
            <a:r>
              <a:rPr lang="ru-RU" dirty="0" smtClean="0"/>
              <a:t> </a:t>
            </a:r>
            <a:r>
              <a:rPr lang="ru-RU" dirty="0" smtClean="0"/>
              <a:t>.  Найти интересные для себя профессии.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Пройти тест на профессиональную ориентацию на сайте: </a:t>
            </a:r>
            <a:r>
              <a:rPr lang="en-US" dirty="0" smtClean="0">
                <a:hlinkClick r:id="rId3"/>
              </a:rPr>
              <a:t>https://propostuplenie.ru/basetest/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r>
              <a:rPr lang="ru-RU" dirty="0" smtClean="0"/>
              <a:t>Безработный человек</a:t>
            </a:r>
            <a:endParaRPr lang="ru-RU" dirty="0"/>
          </a:p>
        </p:txBody>
      </p:sp>
      <p:graphicFrame>
        <p:nvGraphicFramePr>
          <p:cNvPr id="14" name="Схема 13"/>
          <p:cNvGraphicFramePr/>
          <p:nvPr/>
        </p:nvGraphicFramePr>
        <p:xfrm>
          <a:off x="0" y="1447800"/>
          <a:ext cx="9144000" cy="541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Схема 11"/>
          <p:cNvGraphicFramePr/>
          <p:nvPr/>
        </p:nvGraphicFramePr>
        <p:xfrm>
          <a:off x="0" y="1066800"/>
          <a:ext cx="91440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r>
              <a:rPr lang="ru-RU" dirty="0" smtClean="0"/>
              <a:t>Виды безработицы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b="10904"/>
          <a:stretch>
            <a:fillRect/>
          </a:stretch>
        </p:blipFill>
        <p:spPr bwMode="auto">
          <a:xfrm>
            <a:off x="0" y="1981200"/>
            <a:ext cx="9127192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Атлас новых профессий</a:t>
            </a:r>
            <a:br>
              <a:rPr lang="ru-RU" dirty="0" smtClean="0"/>
            </a:br>
            <a:r>
              <a:rPr lang="en-US" dirty="0" smtClean="0">
                <a:hlinkClick r:id="rId3"/>
              </a:rPr>
              <a:t>http://atlas100.ru/catalog/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Атлас новых профессий</a:t>
            </a:r>
            <a:br>
              <a:rPr lang="ru-RU" dirty="0" smtClean="0"/>
            </a:br>
            <a:r>
              <a:rPr lang="en-US" dirty="0" smtClean="0">
                <a:hlinkClick r:id="rId2"/>
              </a:rPr>
              <a:t>http://atlas100.ru/catalog/</a:t>
            </a:r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 l="10761" t="-1042" r="13104" b="14583"/>
          <a:stretch>
            <a:fillRect/>
          </a:stretch>
        </p:blipFill>
        <p:spPr bwMode="auto">
          <a:xfrm>
            <a:off x="762000" y="1905000"/>
            <a:ext cx="7757711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Навигатор поступления</a:t>
            </a:r>
            <a:br>
              <a:rPr lang="ru-RU" dirty="0" smtClean="0"/>
            </a:br>
            <a:r>
              <a:rPr lang="en-US" dirty="0" smtClean="0">
                <a:hlinkClick r:id="rId2"/>
              </a:rPr>
              <a:t>https://propostuplenie.ru/profession/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 b="11068"/>
          <a:stretch>
            <a:fillRect/>
          </a:stretch>
        </p:blipFill>
        <p:spPr bwMode="auto">
          <a:xfrm>
            <a:off x="0" y="2057400"/>
            <a:ext cx="9144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Тест на профессиональную </a:t>
            </a:r>
            <a:r>
              <a:rPr lang="ru-RU" dirty="0" err="1" smtClean="0"/>
              <a:t>ориентиаци</a:t>
            </a:r>
            <a:r>
              <a:rPr lang="ru-RU" dirty="0" err="1" smtClean="0"/>
              <a:t>ю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>
                <a:hlinkClick r:id="rId2"/>
              </a:rPr>
              <a:t>https://propostuplenie.ru/basetest/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 b="11068"/>
          <a:stretch>
            <a:fillRect/>
          </a:stretch>
        </p:blipFill>
        <p:spPr bwMode="auto">
          <a:xfrm>
            <a:off x="0" y="2057400"/>
            <a:ext cx="9144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 b="11458"/>
          <a:stretch>
            <a:fillRect/>
          </a:stretch>
        </p:blipFill>
        <p:spPr bwMode="auto">
          <a:xfrm>
            <a:off x="0" y="2057400"/>
            <a:ext cx="9144000" cy="4551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69</Words>
  <Application>Microsoft Office PowerPoint</Application>
  <PresentationFormat>Экран (4:3)</PresentationFormat>
  <Paragraphs>18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Office Theme</vt:lpstr>
      <vt:lpstr>Слайд 1</vt:lpstr>
      <vt:lpstr>Безработный человек</vt:lpstr>
      <vt:lpstr>Слайд 3</vt:lpstr>
      <vt:lpstr>Виды безработицы</vt:lpstr>
      <vt:lpstr>Слайд 5</vt:lpstr>
      <vt:lpstr>Атлас новых профессий http://atlas100.ru/catalog/</vt:lpstr>
      <vt:lpstr>Атлас новых профессий http://atlas100.ru/catalog/</vt:lpstr>
      <vt:lpstr>Навигатор поступления https://propostuplenie.ru/profession/</vt:lpstr>
      <vt:lpstr>Тест на профессиональную ориентиацию https://propostuplenie.ru/basetest/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Государственная политика занятости</dc:title>
  <dc:creator>803442</dc:creator>
  <cp:lastModifiedBy>803442</cp:lastModifiedBy>
  <cp:revision>8</cp:revision>
  <dcterms:created xsi:type="dcterms:W3CDTF">2017-04-18T04:08:30Z</dcterms:created>
  <dcterms:modified xsi:type="dcterms:W3CDTF">2019-04-14T09:55:27Z</dcterms:modified>
</cp:coreProperties>
</file>