
<file path=[Content_Types].xml><?xml version="1.0" encoding="utf-8"?>
<Types xmlns="http://schemas.openxmlformats.org/package/2006/content-types">
  <Default ContentType="image/x-wmf" Extension="wmf"/>
  <Default ContentType="image/png" Extension="png"/>
  <Default ContentType="image/jpeg" Extension="jpg"/>
  <Default ContentType="image/jpeg" Extension="jpeg"/>
  <Default ContentType="application/xml" Extension="xml"/>
  <Default ContentType="application/vnd.openxmlformats-package.relationships+xml" Extension="rels"/>
  <Default ContentType="application/vnd.openxmlformats-officedocument.oleObject" Extension="bin"/>
  <Override ContentType="application/vnd.openxmlformats-officedocument.presentationml.slide+xml" PartName="/ppt/slides/slide11.xml"/>
  <Override ContentType="application/vnd.openxmlformats-officedocument.presentationml.slide+xml" PartName="/ppt/slides/slide10.xml"/>
  <Override ContentType="application/vnd.openxmlformats-officedocument.presentationml.slide+xml" PartName="/ppt/slides/slide7.xml"/>
  <Override ContentType="application/vnd.openxmlformats-officedocument.presentationml.slide+xml" PartName="/ppt/slides/slide6.xml"/>
  <Override ContentType="application/vnd.openxmlformats-officedocument.presentationml.slide+xml" PartName="/ppt/slides/slide12.xml"/>
  <Override ContentType="application/vnd.openxmlformats-officedocument.presentationml.slide+xml" PartName="/ppt/slides/slide3.xml"/>
  <Override ContentType="application/vnd.openxmlformats-officedocument.presentationml.slide+xml" PartName="/ppt/slides/slide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3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8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0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slideLayout+xml" PartName="/ppt/slideLayouts/slideLayout1.xml"/>
  <Override ContentType="application/vnd.openxmlformats-officedocument.presentationml.slide+xml" PartName="/ppt/slides/slide2.xml"/>
  <Override ContentType="application/vnd.openxmlformats-officedocument.presentationml.viewProps+xml" PartName="/ppt/viewProps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5.xml"/>
  <Override ContentType="application/vnd.openxmlformats-officedocument.presentationml.presentation.main+xml" PartName="/ppt/presentation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2" Target="docProps/app.xml" Type="http://schemas.openxmlformats.org/officeDocument/2006/relationships/extended-properties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presProps" Target="presProps.xml" /><Relationship Id="rId16" Type="http://schemas.openxmlformats.org/officeDocument/2006/relationships/tableStyles" Target="tableStyles.xml" /><Relationship Id="rId1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34B0DD-A0B6-40B3-9EC9-82A9154D186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0D8692D-FC1F-4D1A-8B98-C4BFF5874D84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84" name="AutoShape 4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486" name="AutoShape 6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488" name="Picture 8" descr="https://afisha.allelets.ru/data/images/pages/14570/1280x/343fe7644745e40567f4093dc1ae59ea8f789ccd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115616" y="0"/>
            <a:ext cx="7043936" cy="63923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dnn21.img.ria.ru/images/30071/03/300710390_0:0:2266:2000_1920x0_80_0_0_ffbd343efdc73a58f07189393ed6519a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043608" y="188640"/>
            <a:ext cx="7263711" cy="6408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nationmagazine.ru/upload/medialibrary/c01/c01957d20d1316a42d5766fcea1d5e5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2532" name="AutoShape 4" descr="https://nationmagazine.ru/upload/medialibrary/c01/c01957d20d1316a42d5766fcea1d5e5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2534" name="AutoShape 6" descr="https://nationmagazine.ru/upload/medialibrary/c01/c01957d20d1316a42d5766fcea1d5e5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2536" name="AutoShape 8" descr="https://nationmagazine.ru/upload/medialibrary/c01/c01957d20d1316a42d5766fcea1d5e5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2538" name="Picture 10" descr="https://r.mt.ru/r2/photoEE34/20305629624-0/jpeg/bp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699792" y="0"/>
            <a:ext cx="3640856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dn.gdz4you.com/files/slides/411/2ac6c30d2ee69aa7d4c411509982d43c.jpe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107504" y="188640"/>
            <a:ext cx="8773482" cy="65801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3.infourok.ru/uploads/ex/007b/0002717a-b4b97aaa/img13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191/000656a8-6c437eee/img2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0" y="0"/>
            <a:ext cx="8960994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508" name="AutoShape 4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1510" name="AutoShape 6" descr="https://s0.slide-share.ru/s_slide/90c853f163d41757c32e7485cfb29208/a32b275e-bcbc-4735-ad1d-f85002b39601.jpe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1512" name="Picture 8" descr="https://mypresentation.ru/documents/a6fdec526eee3aab2430cffe9bfdcf71/img5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539552" y="0"/>
            <a:ext cx="8196064" cy="66693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avatars.mds.yandex.net/get-zen_doc/3985984/pub_5f4791aa2075da465ecb765a_5fc4b88fd57ee92752a5bc6d/scale_1200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  <p:sp>
        <p:nvSpPr>
          <p:cNvPr id="8" name="Заголовок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Содержимое 8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Текст 9" hidden="0"/>
          <p:cNvSpPr>
            <a:spLocks noGrp="1"/>
          </p:cNvSpPr>
          <p:nvPr isPhoto="0" userDrawn="0">
            <p:ph type="body" sz="half" idx="2" hasCustomPrompt="0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3200"/>
              <a:t>Александр</a:t>
            </a:r>
            <a:endParaRPr/>
          </a:p>
          <a:p>
            <a:pPr>
              <a:defRPr/>
            </a:pPr>
            <a:r>
              <a:rPr lang="ru-RU" sz="3200"/>
              <a:t>Александрович</a:t>
            </a:r>
            <a:endParaRPr/>
          </a:p>
          <a:p>
            <a:pPr>
              <a:defRPr/>
            </a:pPr>
            <a:r>
              <a:rPr lang="ru-RU" sz="3200"/>
              <a:t>Блок</a:t>
            </a:r>
            <a:endParaRPr/>
          </a:p>
          <a:p>
            <a:pPr>
              <a:defRPr/>
            </a:pPr>
            <a:r>
              <a:rPr lang="ru-RU" sz="3200"/>
              <a:t>1880-1921</a:t>
            </a:r>
            <a:endParaRPr lang="ru-RU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f.ppt-online.org/files/slide/6/6UNnkbOmle8Zg7MzIXA1vKFCw5QDoqip4cRB9L/slide-1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51520" y="0"/>
            <a:ext cx="8448939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fsd.multiurok.ru/html/2018/11/15/s_5beda96b0128f/img19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395536" y="0"/>
            <a:ext cx="8352928" cy="67413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a33/00096c8a-4f4ced2a/img21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51520" y="0"/>
            <a:ext cx="8892480" cy="67413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4" name="AutoShape 4" descr="https://eclectica.ru/upload/iblock/65d/65d77a9c88129d791e4eb432972b570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5366" name="AutoShape 6" descr="https://eclectica.ru/upload/iblock/65d/65d77a9c88129d791e4eb432972b5709.jpg" hidden="0"/>
          <p:cNvSpPr>
            <a:spLocks noChangeArrowheads="1" noChangeAspect="1"/>
          </p:cNvSpPr>
          <p:nvPr isPhoto="0" userDrawn="0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15368" name="Picture 8" descr="https://niklibrary.ru/images/Chit_zal/%D0%BB%D1%8E%D0%B1%D0%BE%D0%B2%D1%8C_%D0%9C%D0%B5%D0%BD%D0%B4%D0%B5%D0%BB%D0%B5%D0%B5%D0%B2%D0%B0.jpg" hidden="0"/>
          <p:cNvPicPr>
            <a:picLocks noChangeAspect="1" noChangeArrowheads="1"/>
          </p:cNvPicPr>
          <p:nvPr isPhoto="0" userDrawn="0"/>
        </p:nvPicPr>
        <p:blipFill>
          <a:blip r:embed="rId2"/>
          <a:stretch/>
        </p:blipFill>
        <p:spPr bwMode="auto">
          <a:xfrm>
            <a:off x="2339752" y="0"/>
            <a:ext cx="4503120" cy="676875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R7-Office/7.0.1.62</Application>
  <DocSecurity>0</DocSecurity>
  <PresentationFormat>Экран (4:3)</PresentationFormat>
  <Paragraphs>0</Paragraphs>
  <Slides>12</Slides>
  <Notes>12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>12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12</dc:creator>
  <cp:keywords/>
  <dc:description/>
  <dc:identifier/>
  <dc:language/>
  <cp:lastModifiedBy>Мария Никитина</cp:lastModifiedBy>
  <cp:revision>7</cp:revision>
  <dcterms:created xsi:type="dcterms:W3CDTF">2022-04-03T20:03:35Z</dcterms:created>
  <dcterms:modified xsi:type="dcterms:W3CDTF">2022-04-11T20:19:47Z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994352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