
<file path=[Content_Types].xml><?xml version="1.0" encoding="utf-8"?>
<Types xmlns="http://schemas.openxmlformats.org/package/2006/content-types"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theme+xml" PartName="/ppt/theme/theme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Default ContentType="image/jpeg" Extension="jpeg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Layout+xml" PartName="/ppt/slideLayouts/slideLayout1.xml"/>
  <Override ContentType="application/vnd.openxmlformats-officedocument.extended-properties+xml" PartName="/docProps/app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0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viewProps+xml" PartName="/ppt/viewProps.xml"/>
  <Override ContentType="application/vnd.openxmlformats-officedocument.presentationml.slideLayout+xml" PartName="/ppt/slideLayouts/slideLayout9.xml"/>
  <Override ContentType="application/vnd.openxmlformats-package.core-properties+xml" PartName="/docProps/core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app.xml" Type="http://schemas.openxmlformats.org/officeDocument/2006/relationships/extended-properties"/><Relationship Id="rId2" Target="docProps/core.xml" Type="http://schemas.openxmlformats.org/package/2006/relationships/metadata/core-properties"/><Relationship Id="rId1" Target="ppt/presentation.xml" Type="http://schemas.openxmlformats.org/officeDocument/2006/relationships/officeDocument"/><Relationship Id="rId4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6858000" type="screen4x3"/>
  <p:notesSz cx="9144000" cy="6858000"/>
  <p:defaultTextStyle>
    <a:defPPr>
      <a:defRPr lang="ru-RU"/>
    </a:defPPr>
    <a:lvl1pPr marL="0" algn="l" defTabSz="9144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26" d="100"/>
          <a:sy n="126" d="100"/>
        </p:scale>
        <p:origin x="-34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" preserve="1" userDrawn="1">
  <p:cSld name="Титульный слайд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 bwMode="auto">
          <a:xfrm>
            <a:off x="685800" y="2130425"/>
            <a:ext cx="7772400" cy="1470025"/>
          </a:xfrm>
        </p:spPr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 bwMode="auto">
          <a:xfrm>
            <a:off x="1371600" y="3886200"/>
            <a:ext cx="6400800" cy="1752599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>
              <a:defRPr/>
            </a:pPr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52FCD670-5E74-4A86-BCF6-ED3D49151D09}" type="datetimeFigureOut">
              <a:rPr lang="ru-RU"/>
              <a:pPr>
                <a:defRPr/>
              </a:pPr>
              <a:t>11.04.2022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DDAF148C-0072-4CBA-9526-9A2BC4E0BD8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vertTx" preserve="1" userDrawn="1">
  <p:cSld name="Заголовок и вертикальный текст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 bwMode="auto"/>
        <p:txBody>
          <a:bodyPr vert="eaVert"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52FCD670-5E74-4A86-BCF6-ED3D49151D09}" type="datetimeFigureOut">
              <a:rPr lang="ru-RU"/>
              <a:pPr>
                <a:defRPr/>
              </a:pPr>
              <a:t>11.04.2022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DDAF148C-0072-4CBA-9526-9A2BC4E0BD8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vertTitleAndTx" preserve="1" userDrawn="1">
  <p:cSld name="Вертикальный заголовок и текст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 bwMode="auto">
          <a:xfrm>
            <a:off x="6629400" y="274638"/>
            <a:ext cx="2057400" cy="5851525"/>
          </a:xfrm>
        </p:spPr>
        <p:txBody>
          <a:bodyPr vert="eaVert"/>
          <a:lstStyle/>
          <a:p>
            <a:pPr>
              <a:defRPr/>
            </a:pPr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 bwMode="auto">
          <a:xfrm>
            <a:off x="457200" y="274638"/>
            <a:ext cx="6019800" cy="5851525"/>
          </a:xfrm>
        </p:spPr>
        <p:txBody>
          <a:bodyPr vert="eaVert"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52FCD670-5E74-4A86-BCF6-ED3D49151D09}" type="datetimeFigureOut">
              <a:rPr lang="ru-RU"/>
              <a:pPr>
                <a:defRPr/>
              </a:pPr>
              <a:t>11.04.2022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DDAF148C-0072-4CBA-9526-9A2BC4E0BD8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obj" preserve="1" userDrawn="1">
  <p:cSld name="Заголовок и объект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 bwMode="auto"/>
        <p:txBody>
          <a:bodyPr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52FCD670-5E74-4A86-BCF6-ED3D49151D09}" type="datetimeFigureOut">
              <a:rPr lang="ru-RU"/>
              <a:pPr>
                <a:defRPr/>
              </a:pPr>
              <a:t>11.04.2022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DDAF148C-0072-4CBA-9526-9A2BC4E0BD8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secHead" preserve="1" userDrawn="1">
  <p:cSld name="Заголовок раздела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pPr>
              <a:defRPr/>
            </a:pPr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 bwMode="auto"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52FCD670-5E74-4A86-BCF6-ED3D49151D09}" type="datetimeFigureOut">
              <a:rPr lang="ru-RU"/>
              <a:pPr>
                <a:defRPr/>
              </a:pPr>
              <a:t>11.04.2022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DDAF148C-0072-4CBA-9526-9A2BC4E0BD8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woObj" preserve="1" userDrawn="1">
  <p:cSld name="Два объекта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 bwMode="auto"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 bwMode="auto"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52FCD670-5E74-4A86-BCF6-ED3D49151D09}" type="datetimeFigureOut">
              <a:rPr lang="ru-RU"/>
              <a:pPr>
                <a:defRPr/>
              </a:pPr>
              <a:t>11.04.2022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DDAF148C-0072-4CBA-9526-9A2BC4E0BD8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woTxTwoObj" preserve="1" userDrawn="1">
  <p:cSld name="Сравнение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 bwMode="auto"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 bwMode="auto"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 bwMode="auto"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52FCD670-5E74-4A86-BCF6-ED3D49151D09}" type="datetimeFigureOut">
              <a:rPr lang="ru-RU"/>
              <a:pPr>
                <a:defRPr/>
              </a:pPr>
              <a:t>11.04.2022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DDAF148C-0072-4CBA-9526-9A2BC4E0BD8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Only" preserve="1" userDrawn="1">
  <p:cSld name="Только заголовок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52FCD670-5E74-4A86-BCF6-ED3D49151D09}" type="datetimeFigureOut">
              <a:rPr lang="ru-RU"/>
              <a:pPr>
                <a:defRPr/>
              </a:pPr>
              <a:t>11.04.2022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DDAF148C-0072-4CBA-9526-9A2BC4E0BD8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blank" preserve="1" userDrawn="1">
  <p:cSld name="Пустой слайд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52FCD670-5E74-4A86-BCF6-ED3D49151D09}" type="datetimeFigureOut">
              <a:rPr lang="ru-RU"/>
              <a:pPr>
                <a:defRPr/>
              </a:pPr>
              <a:t>11.04.2022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DDAF148C-0072-4CBA-9526-9A2BC4E0BD8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objTx" preserve="1" userDrawn="1">
  <p:cSld name="Объект с подписью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pPr>
              <a:defRPr/>
            </a:pPr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 bwMode="auto"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auto"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52FCD670-5E74-4A86-BCF6-ED3D49151D09}" type="datetimeFigureOut">
              <a:rPr lang="ru-RU"/>
              <a:pPr>
                <a:defRPr/>
              </a:pPr>
              <a:t>11.04.2022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DDAF148C-0072-4CBA-9526-9A2BC4E0BD8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picTx" preserve="1" userDrawn="1">
  <p:cSld name="Рисунок с подписью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pPr>
              <a:defRPr/>
            </a:pPr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 bwMode="auto"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>
              <a:defRPr/>
            </a:pP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auto"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52FCD670-5E74-4A86-BCF6-ED3D49151D09}" type="datetimeFigureOut">
              <a:rPr lang="ru-RU"/>
              <a:pPr>
                <a:defRPr/>
              </a:pPr>
              <a:t>11.04.2022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DDAF148C-0072-4CBA-9526-9A2BC4E0BD8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defRPr/>
            </a:pPr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 bwMode="auto"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52FCD670-5E74-4A86-BCF6-ED3D49151D09}" type="datetimeFigureOut">
              <a:rPr lang="ru-RU"/>
              <a:pPr>
                <a:defRPr/>
              </a:pPr>
              <a:t>11.04.2022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 bwMode="auto"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 bwMode="auto"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DDAF148C-0072-4CBA-9526-9A2BC4E0BD8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>
        <a:spcBef>
          <a:spcPts val="0"/>
        </a:spcBef>
        <a:buNone/>
        <a:defRPr sz="44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>
        <a:spcBef>
          <a:spcPts val="0"/>
        </a:spcBef>
        <a:buFont typeface="Arial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>
        <a:spcBef>
          <a:spcPts val="0"/>
        </a:spcBef>
        <a:buFont typeface="Arial"/>
        <a:buChar char="–"/>
        <a:defRPr sz="28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>
        <a:spcBef>
          <a:spcPts val="0"/>
        </a:spcBef>
        <a:buFont typeface="Arial"/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>
        <a:spcBef>
          <a:spcPts val="0"/>
        </a:spcBef>
        <a:buFont typeface="Arial"/>
        <a:buChar char="–"/>
        <a:defRPr sz="20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>
        <a:spcBef>
          <a:spcPts val="0"/>
        </a:spcBef>
        <a:buFont typeface="Arial"/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>
        <a:spcBef>
          <a:spcPts val="0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>
        <a:spcBef>
          <a:spcPts val="0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>
        <a:spcBef>
          <a:spcPts val="0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>
        <a:spcBef>
          <a:spcPts val="0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s://cf2.ppt-online.org/files2/slide/d/Drwn2ilkQjzE1J35s6fVIv4mKHSUoXRCgtNqpd/slide-0.jpg"/>
          <p:cNvPicPr>
            <a:picLocks noChangeAspect="1" noChangeArrowheads="1"/>
          </p:cNvPicPr>
          <p:nvPr/>
        </p:nvPicPr>
        <p:blipFill>
          <a:blip r:embed="rId2" cstate="screen"/>
          <a:stretch/>
        </p:blipFill>
        <p:spPr bwMode="auto">
          <a:xfrm>
            <a:off x="107504" y="116632"/>
            <a:ext cx="8928992" cy="6741368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="" xmlns:m="http://schemas.openxmlformats.org/officeDocument/2006/math" xmlns:w="http://schemas.openxmlformats.org/wordprocessingml/2006/main" xmlns:p14="http://schemas.microsoft.com/office/powerpoint/2010/main" Requires="p14">
      <p:transition p14:dur="2000" advClick="1"/>
    </mc:Choice>
    <mc:Fallback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25602" name="Picture 2" descr="https://ds01.infourok.ru/uploads/ex/0a7e/0000ba45-d1e098f9/img18.jpg"/>
          <p:cNvPicPr>
            <a:picLocks noChangeAspect="1" noChangeArrowheads="1"/>
          </p:cNvPicPr>
          <p:nvPr/>
        </p:nvPicPr>
        <p:blipFill>
          <a:blip r:embed="rId2" cstate="screen"/>
          <a:stretch/>
        </p:blipFill>
        <p:spPr bwMode="auto">
          <a:xfrm>
            <a:off x="755576" y="116632"/>
            <a:ext cx="7776863" cy="6624736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="" xmlns:m="http://schemas.openxmlformats.org/officeDocument/2006/math" xmlns:w="http://schemas.openxmlformats.org/wordprocessingml/2006/main" xmlns:p14="http://schemas.microsoft.com/office/powerpoint/2010/main" Requires="p14">
      <p:transition p14:dur="2000" advClick="1"/>
    </mc:Choice>
    <mc:Fallback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6626" name="AutoShape 2" descr="http://900igr.net/up/datas/166165/015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defRPr/>
            </a:pPr>
            <a:endParaRPr lang="ru-RU"/>
          </a:p>
        </p:txBody>
      </p:sp>
      <p:sp>
        <p:nvSpPr>
          <p:cNvPr id="26628" name="AutoShape 4" descr="http://www.mif-ua.com/media/uploads/arhiv/nmif/2012/18(431)/_mir/27/27_2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defRPr/>
            </a:pPr>
            <a:endParaRPr lang="ru-RU"/>
          </a:p>
        </p:txBody>
      </p:sp>
      <p:sp>
        <p:nvSpPr>
          <p:cNvPr id="26630" name="AutoShape 6" descr="http://900igr.net/up/datas/235073/016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defRPr/>
            </a:pPr>
            <a:endParaRPr lang="ru-RU"/>
          </a:p>
        </p:txBody>
      </p:sp>
      <p:pic>
        <p:nvPicPr>
          <p:cNvPr id="26632" name="Picture 8" descr="https://ds05.infourok.ru/uploads/ex/04f4/000d9983-a1fda4c4/img17.jpg"/>
          <p:cNvPicPr>
            <a:picLocks noChangeAspect="1" noChangeArrowheads="1"/>
          </p:cNvPicPr>
          <p:nvPr/>
        </p:nvPicPr>
        <p:blipFill>
          <a:blip r:embed="rId2" cstate="screen"/>
          <a:stretch/>
        </p:blipFill>
        <p:spPr bwMode="auto">
          <a:xfrm>
            <a:off x="683568" y="476672"/>
            <a:ext cx="7847856" cy="5885893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="" xmlns:m="http://schemas.openxmlformats.org/officeDocument/2006/math" xmlns:w="http://schemas.openxmlformats.org/wordprocessingml/2006/main" xmlns:p14="http://schemas.microsoft.com/office/powerpoint/2010/main" Requires="p14">
      <p:transition p14:dur="2000" advClick="1"/>
    </mc:Choice>
    <mc:Fallback>
      <p:transition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27650" name="Picture 2" descr="https://ds04.infourok.ru/uploads/ex/0cf9/0007fc38-b40ee3e4/img40.jpg"/>
          <p:cNvPicPr>
            <a:picLocks noChangeAspect="1" noChangeArrowheads="1"/>
          </p:cNvPicPr>
          <p:nvPr/>
        </p:nvPicPr>
        <p:blipFill>
          <a:blip r:embed="rId2" cstate="screen"/>
          <a:stretch/>
        </p:blipFill>
        <p:spPr bwMode="auto">
          <a:xfrm>
            <a:off x="467544" y="260648"/>
            <a:ext cx="8352927" cy="6264696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="" xmlns:m="http://schemas.openxmlformats.org/officeDocument/2006/math" xmlns:w="http://schemas.openxmlformats.org/wordprocessingml/2006/main" xmlns:p14="http://schemas.microsoft.com/office/powerpoint/2010/main" Requires="p14">
      <p:transition p14:dur="2000" advClick="1"/>
    </mc:Choice>
    <mc:Fallback>
      <p:transition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8674" name="AutoShape 2" descr="http://900igr.net/up/datas/132033/019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defRPr/>
            </a:pPr>
            <a:endParaRPr lang="ru-RU"/>
          </a:p>
        </p:txBody>
      </p:sp>
      <p:pic>
        <p:nvPicPr>
          <p:cNvPr id="28676" name="Picture 4" descr="https://ds05.infourok.ru/uploads/ex/0681/00064810-885ce478/img18.jpg"/>
          <p:cNvPicPr>
            <a:picLocks noChangeAspect="1" noChangeArrowheads="1"/>
          </p:cNvPicPr>
          <p:nvPr/>
        </p:nvPicPr>
        <p:blipFill>
          <a:blip r:embed="rId2" cstate="screen"/>
          <a:stretch/>
        </p:blipFill>
        <p:spPr bwMode="auto">
          <a:xfrm>
            <a:off x="467544" y="116632"/>
            <a:ext cx="8160905" cy="6480720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="" xmlns:m="http://schemas.openxmlformats.org/officeDocument/2006/math" xmlns:w="http://schemas.openxmlformats.org/wordprocessingml/2006/main" xmlns:p14="http://schemas.microsoft.com/office/powerpoint/2010/main" Requires="p14">
      <p:transition p14:dur="2000" advClick="1"/>
    </mc:Choice>
    <mc:Fallback>
      <p:transition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29698" name="Picture 2" descr="https://pobedarf.ru/wp-content/uploads/2021/05/poster_event_1383417-scaled.jpg"/>
          <p:cNvPicPr>
            <a:picLocks noChangeAspect="1" noChangeArrowheads="1"/>
          </p:cNvPicPr>
          <p:nvPr/>
        </p:nvPicPr>
        <p:blipFill>
          <a:blip r:embed="rId2" cstate="screen"/>
          <a:stretch/>
        </p:blipFill>
        <p:spPr bwMode="auto">
          <a:xfrm>
            <a:off x="755576" y="188640"/>
            <a:ext cx="7488832" cy="6336703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="" xmlns:m="http://schemas.openxmlformats.org/officeDocument/2006/math" xmlns:w="http://schemas.openxmlformats.org/wordprocessingml/2006/main" xmlns:p14="http://schemas.microsoft.com/office/powerpoint/2010/main" Requires="p14">
      <p:transition p14:dur="2000" advClick="1"/>
    </mc:Choice>
    <mc:Fallback>
      <p:transition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23554" name="Picture 2" descr="https://cf2.ppt-online.org/files2/slide/f/fI14u76Ao9giBJvnC3UzhlTOyLZpc2bFDQsKWX/slide-18.jpg"/>
          <p:cNvPicPr>
            <a:picLocks noChangeAspect="1" noChangeArrowheads="1"/>
          </p:cNvPicPr>
          <p:nvPr/>
        </p:nvPicPr>
        <p:blipFill>
          <a:blip r:embed="rId2" cstate="screen"/>
          <a:stretch/>
        </p:blipFill>
        <p:spPr bwMode="auto">
          <a:xfrm>
            <a:off x="395536" y="0"/>
            <a:ext cx="8267683" cy="6669360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="" xmlns:m="http://schemas.openxmlformats.org/officeDocument/2006/math" xmlns:w="http://schemas.openxmlformats.org/wordprocessingml/2006/main" xmlns:p14="http://schemas.microsoft.com/office/powerpoint/2010/main" Requires="p14">
      <p:transition p14:dur="2000" advClick="1"/>
    </mc:Choice>
    <mc:Fallback>
      <p:transition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24578" name="Picture 2" descr="https://cf2.ppt-online.org/files2/slide/i/IeTovu0mP2hFUrSJ5D3wd48psRK1gbClNyOtkM/slide-21.jpg"/>
          <p:cNvPicPr>
            <a:picLocks noChangeAspect="1" noChangeArrowheads="1"/>
          </p:cNvPicPr>
          <p:nvPr/>
        </p:nvPicPr>
        <p:blipFill>
          <a:blip r:embed="rId2" cstate="screen"/>
          <a:stretch/>
        </p:blipFill>
        <p:spPr bwMode="auto">
          <a:xfrm>
            <a:off x="323528" y="188640"/>
            <a:ext cx="8556090" cy="6408712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="" xmlns:m="http://schemas.openxmlformats.org/officeDocument/2006/math" xmlns:w="http://schemas.openxmlformats.org/wordprocessingml/2006/main" xmlns:p14="http://schemas.microsoft.com/office/powerpoint/2010/main" Requires="p14">
      <p:transition p14:dur="2000" advClick="1"/>
    </mc:Choice>
    <mc:Fallback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4338" name="AutoShape 2" descr="http://900igr.net/up/datas/235073/004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defRPr/>
            </a:pPr>
            <a:endParaRPr lang="ru-RU"/>
          </a:p>
        </p:txBody>
      </p:sp>
      <p:pic>
        <p:nvPicPr>
          <p:cNvPr id="14340" name="Picture 4" descr="https://cf.ppt-online.org/files/slide/t/TmoyABsn5LPkD9Xh6UzwH14OjS7rpQd0g8JWFC/slide-2.jpg"/>
          <p:cNvPicPr>
            <a:picLocks noChangeAspect="1" noChangeArrowheads="1"/>
          </p:cNvPicPr>
          <p:nvPr/>
        </p:nvPicPr>
        <p:blipFill>
          <a:blip r:embed="rId2" cstate="screen"/>
          <a:stretch/>
        </p:blipFill>
        <p:spPr bwMode="auto">
          <a:xfrm>
            <a:off x="251520" y="0"/>
            <a:ext cx="8784976" cy="6858000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="" xmlns:m="http://schemas.openxmlformats.org/officeDocument/2006/math" xmlns:w="http://schemas.openxmlformats.org/wordprocessingml/2006/main" xmlns:p14="http://schemas.microsoft.com/office/powerpoint/2010/main" Requires="p14">
      <p:transition p14:dur="2000" advClick="1"/>
    </mc:Choice>
    <mc:Fallback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s://ds03.infourok.ru/uploads/ex/072a/00007c59-62267802/40/img4.jpg"/>
          <p:cNvPicPr>
            <a:picLocks noChangeAspect="1" noChangeArrowheads="1"/>
          </p:cNvPicPr>
          <p:nvPr/>
        </p:nvPicPr>
        <p:blipFill>
          <a:blip r:embed="rId2" cstate="screen"/>
          <a:stretch/>
        </p:blipFill>
        <p:spPr bwMode="auto">
          <a:xfrm>
            <a:off x="395536" y="116632"/>
            <a:ext cx="8496944" cy="6741368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="" xmlns:m="http://schemas.openxmlformats.org/officeDocument/2006/math" xmlns:w="http://schemas.openxmlformats.org/wordprocessingml/2006/main" xmlns:p14="http://schemas.microsoft.com/office/powerpoint/2010/main" Requires="p14">
      <p:transition p14:dur="2000" advClick="1"/>
    </mc:Choice>
    <mc:Fallback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5362" name="AutoShape 2" descr="https://bigkyiv.com.ua/wp-content/uploads/2019/10/000.-Uchitelya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defRPr/>
            </a:pPr>
            <a:endParaRPr lang="ru-RU"/>
          </a:p>
        </p:txBody>
      </p:sp>
      <p:pic>
        <p:nvPicPr>
          <p:cNvPr id="15364" name="Picture 4" descr="https://fsd.multiurok.ru/html/2017/03/07/s_58be9a52927bf/img5.jpg"/>
          <p:cNvPicPr>
            <a:picLocks noChangeAspect="1" noChangeArrowheads="1"/>
          </p:cNvPicPr>
          <p:nvPr/>
        </p:nvPicPr>
        <p:blipFill>
          <a:blip r:embed="rId2" cstate="screen"/>
          <a:stretch/>
        </p:blipFill>
        <p:spPr bwMode="auto">
          <a:xfrm>
            <a:off x="395536" y="0"/>
            <a:ext cx="8424936" cy="6529767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="" xmlns:m="http://schemas.openxmlformats.org/officeDocument/2006/math" xmlns:w="http://schemas.openxmlformats.org/wordprocessingml/2006/main" xmlns:p14="http://schemas.microsoft.com/office/powerpoint/2010/main" Requires="p14">
      <p:transition p14:dur="2000" advClick="1"/>
    </mc:Choice>
    <mc:Fallback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s://present5.com/presentation/250064778_381513370/image-5.jpg"/>
          <p:cNvPicPr>
            <a:picLocks noChangeAspect="1" noChangeArrowheads="1"/>
          </p:cNvPicPr>
          <p:nvPr/>
        </p:nvPicPr>
        <p:blipFill>
          <a:blip r:embed="rId2" cstate="screen"/>
          <a:stretch/>
        </p:blipFill>
        <p:spPr bwMode="auto">
          <a:xfrm>
            <a:off x="395536" y="0"/>
            <a:ext cx="8280919" cy="6858000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="" xmlns:m="http://schemas.openxmlformats.org/officeDocument/2006/math" xmlns:w="http://schemas.openxmlformats.org/wordprocessingml/2006/main" xmlns:p14="http://schemas.microsoft.com/office/powerpoint/2010/main" Requires="p14">
      <p:transition p14:dur="2000" advClick="1"/>
    </mc:Choice>
    <mc:Fallback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s://ds03.infourok.ru/uploads/ex/1317/0000c2de-48bfcb7d/img7.jpg"/>
          <p:cNvPicPr>
            <a:picLocks noChangeAspect="1" noChangeArrowheads="1"/>
          </p:cNvPicPr>
          <p:nvPr/>
        </p:nvPicPr>
        <p:blipFill>
          <a:blip r:embed="rId2" cstate="screen"/>
          <a:stretch/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="" xmlns:m="http://schemas.openxmlformats.org/officeDocument/2006/math" xmlns:w="http://schemas.openxmlformats.org/wordprocessingml/2006/main" xmlns:p14="http://schemas.microsoft.com/office/powerpoint/2010/main" Requires="p14">
      <p:transition p14:dur="2000" advClick="1"/>
    </mc:Choice>
    <mc:Fallback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20482" name="Picture 2" descr="http://m-bulgakov.ru/wp-content/uploads/bd11.jpg"/>
          <p:cNvPicPr>
            <a:picLocks noChangeAspect="1" noChangeArrowheads="1"/>
          </p:cNvPicPr>
          <p:nvPr/>
        </p:nvPicPr>
        <p:blipFill>
          <a:blip r:embed="rId2" cstate="screen"/>
          <a:stretch/>
        </p:blipFill>
        <p:spPr bwMode="auto">
          <a:xfrm>
            <a:off x="251520" y="260648"/>
            <a:ext cx="8312112" cy="6408712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="" xmlns:m="http://schemas.openxmlformats.org/officeDocument/2006/math" xmlns:w="http://schemas.openxmlformats.org/wordprocessingml/2006/main" xmlns:p14="http://schemas.microsoft.com/office/powerpoint/2010/main" Requires="p14">
      <p:transition p14:dur="2000" advClick="1"/>
    </mc:Choice>
    <mc:Fallback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21506" name="Picture 2" descr="https://img-fotki.yandex.ru/get/6412/26915582.71/0_77b1d_d30c380a_XXXL"/>
          <p:cNvPicPr>
            <a:picLocks noChangeAspect="1" noChangeArrowheads="1"/>
          </p:cNvPicPr>
          <p:nvPr/>
        </p:nvPicPr>
        <p:blipFill>
          <a:blip r:embed="rId2" cstate="screen"/>
          <a:stretch/>
        </p:blipFill>
        <p:spPr bwMode="auto">
          <a:xfrm>
            <a:off x="323528" y="116632"/>
            <a:ext cx="8352928" cy="6552728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="" xmlns:m="http://schemas.openxmlformats.org/officeDocument/2006/math" xmlns:w="http://schemas.openxmlformats.org/wordprocessingml/2006/main" xmlns:p14="http://schemas.microsoft.com/office/powerpoint/2010/main" Requires="p14">
      <p:transition p14:dur="2000" advClick="1"/>
    </mc:Choice>
    <mc:Fallback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22532" name="Picture 4" descr="http://test.arhiv.r-19.ru/cache/assets/images/vystavki/Butanaev/1435296106_pgal-full_928-1-34-5.jpg"/>
          <p:cNvPicPr>
            <a:picLocks noChangeAspect="1" noChangeArrowheads="1"/>
          </p:cNvPicPr>
          <p:nvPr/>
        </p:nvPicPr>
        <p:blipFill>
          <a:blip r:embed="rId2" cstate="screen"/>
          <a:stretch/>
        </p:blipFill>
        <p:spPr bwMode="auto">
          <a:xfrm>
            <a:off x="827584" y="404664"/>
            <a:ext cx="3312368" cy="5976664"/>
          </a:xfrm>
          <a:prstGeom prst="rect">
            <a:avLst/>
          </a:prstGeom>
          <a:noFill/>
        </p:spPr>
      </p:pic>
      <p:pic>
        <p:nvPicPr>
          <p:cNvPr id="22534" name="Picture 6" descr="https://r3.mt.ru/r30/photoF3AE/20987404172-0/jpg/bp.jpeg"/>
          <p:cNvPicPr>
            <a:picLocks noChangeAspect="1" noChangeArrowheads="1"/>
          </p:cNvPicPr>
          <p:nvPr/>
        </p:nvPicPr>
        <p:blipFill>
          <a:blip r:embed="rId3" cstate="screen"/>
          <a:stretch/>
        </p:blipFill>
        <p:spPr bwMode="auto">
          <a:xfrm>
            <a:off x="5508104" y="476672"/>
            <a:ext cx="3142841" cy="5904656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="" xmlns:m="http://schemas.openxmlformats.org/officeDocument/2006/math" xmlns:w="http://schemas.openxmlformats.org/wordprocessingml/2006/main" xmlns:p14="http://schemas.microsoft.com/office/powerpoint/2010/main" Requires="p14">
      <p:transition p14:dur="2000" advClick="1"/>
    </mc:Choice>
    <mc:Fallback>
      <p:transition/>
    </mc:Fallback>
  </mc:AlternateContent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Arial"/>
        <a:cs typeface="Arial"/>
      </a:majorFont>
      <a:minorFont>
        <a:latin typeface="Calibri"/>
        <a:ea typeface="Arial"/>
        <a:cs typeface="Arial"/>
      </a:minorFont>
    </a:fontScheme>
    <a:fmtScheme name="Стандартная">
      <a:fillStyleLst>
        <a:solidFill>
          <a:schemeClr val="phClr"/>
        </a:solidFill>
        <a:gradFill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/>
        </a:gradFill>
        <a:gradFill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</TotalTime>
  <Words>0</Words>
  <Application>Microsoft Office PowerPoint</Application>
  <DocSecurity>0</DocSecurity>
  <PresentationFormat>Экран (4:3)</PresentationFormat>
  <Paragraphs>0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Manager/>
  <Company>12</Company>
  <LinksUpToDate>false</LinksUpToDate>
  <SharedDoc>false</SharedDoc>
  <HyperlinkBase/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subject/>
  <dc:creator>12</dc:creator>
  <cp:keywords/>
  <dc:description/>
  <cp:lastModifiedBy>12</cp:lastModifiedBy>
  <cp:revision>20</cp:revision>
  <dcterms:created xsi:type="dcterms:W3CDTF">2022-04-10T16:47:57Z</dcterms:created>
  <dcterms:modified xsi:type="dcterms:W3CDTF">2022-04-11T20:08:14Z</dcterms:modified>
  <cp:category/>
  <dc:identifier/>
  <cp:contentStatus/>
  <dc:language/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1442391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S9.1.4</vt:lpwstr>
  </property>
</Properties>
</file>