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rawing3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56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60CC37F-A4F6-4266-B11E-2EDFD967CC67}" type="doc">
      <dgm:prSet loTypeId="urn:microsoft.com/office/officeart/2005/8/layout/hierarchy2" loCatId="hierarchy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7A6F9E58-0AEB-48CE-BB24-2894CD2A7577}">
      <dgm:prSet phldrT="[Текст]"/>
      <dgm:spPr/>
      <dgm:t>
        <a:bodyPr/>
        <a:lstStyle/>
        <a:p>
          <a:r>
            <a:rPr lang="ru-RU" dirty="0" smtClean="0"/>
            <a:t>История семьи</a:t>
          </a:r>
          <a:endParaRPr lang="ru-RU" dirty="0"/>
        </a:p>
      </dgm:t>
    </dgm:pt>
    <dgm:pt modelId="{A56F7650-BA78-4648-BC0C-5F84C4ADD179}" type="parTrans" cxnId="{19379A41-CAE7-4D73-976A-50453213F555}">
      <dgm:prSet/>
      <dgm:spPr/>
      <dgm:t>
        <a:bodyPr/>
        <a:lstStyle/>
        <a:p>
          <a:endParaRPr lang="ru-RU"/>
        </a:p>
      </dgm:t>
    </dgm:pt>
    <dgm:pt modelId="{E4BA405E-5993-4641-B6D7-C8DF3B7DD5A8}" type="sibTrans" cxnId="{19379A41-CAE7-4D73-976A-50453213F555}">
      <dgm:prSet/>
      <dgm:spPr/>
      <dgm:t>
        <a:bodyPr/>
        <a:lstStyle/>
        <a:p>
          <a:endParaRPr lang="ru-RU"/>
        </a:p>
      </dgm:t>
    </dgm:pt>
    <dgm:pt modelId="{561635F9-AA0F-4016-85AD-D8FCAA703A6C}">
      <dgm:prSet phldrT="[Текст]"/>
      <dgm:spPr/>
      <dgm:t>
        <a:bodyPr/>
        <a:lstStyle/>
        <a:p>
          <a:r>
            <a:rPr lang="ru-RU" dirty="0" smtClean="0"/>
            <a:t>Требования ФГОС</a:t>
          </a:r>
          <a:endParaRPr lang="ru-RU" dirty="0"/>
        </a:p>
      </dgm:t>
    </dgm:pt>
    <dgm:pt modelId="{75F6B4CF-20F7-4247-95D1-94B1215A93E5}" type="parTrans" cxnId="{FDF85A4E-B34E-4011-859D-2E8B52F60639}">
      <dgm:prSet/>
      <dgm:spPr/>
      <dgm:t>
        <a:bodyPr/>
        <a:lstStyle/>
        <a:p>
          <a:endParaRPr lang="ru-RU"/>
        </a:p>
      </dgm:t>
    </dgm:pt>
    <dgm:pt modelId="{F120A7E9-8CDC-4E97-8C48-AB59128C3427}" type="sibTrans" cxnId="{FDF85A4E-B34E-4011-859D-2E8B52F60639}">
      <dgm:prSet/>
      <dgm:spPr/>
      <dgm:t>
        <a:bodyPr/>
        <a:lstStyle/>
        <a:p>
          <a:endParaRPr lang="ru-RU"/>
        </a:p>
      </dgm:t>
    </dgm:pt>
    <dgm:pt modelId="{BE4C1F76-EF87-470C-B576-BD9EA707C099}">
      <dgm:prSet phldrT="[Текст]"/>
      <dgm:spPr/>
      <dgm:t>
        <a:bodyPr/>
        <a:lstStyle/>
        <a:p>
          <a:r>
            <a:rPr lang="ru-RU" dirty="0" smtClean="0"/>
            <a:t>«Зацепка» в истории</a:t>
          </a:r>
          <a:endParaRPr lang="ru-RU" dirty="0"/>
        </a:p>
      </dgm:t>
    </dgm:pt>
    <dgm:pt modelId="{F22DA1E7-1CC1-461B-8973-028222F91AC7}" type="parTrans" cxnId="{72D325A1-3A2E-4898-81D8-304AF8AF8AFA}">
      <dgm:prSet/>
      <dgm:spPr/>
      <dgm:t>
        <a:bodyPr/>
        <a:lstStyle/>
        <a:p>
          <a:endParaRPr lang="ru-RU"/>
        </a:p>
      </dgm:t>
    </dgm:pt>
    <dgm:pt modelId="{5CEA1822-7779-436F-8714-474A63CBE762}" type="sibTrans" cxnId="{72D325A1-3A2E-4898-81D8-304AF8AF8AFA}">
      <dgm:prSet/>
      <dgm:spPr/>
      <dgm:t>
        <a:bodyPr/>
        <a:lstStyle/>
        <a:p>
          <a:endParaRPr lang="ru-RU"/>
        </a:p>
      </dgm:t>
    </dgm:pt>
    <dgm:pt modelId="{43B78A3B-BEEB-4B4C-BBDF-0CED944473A3}">
      <dgm:prSet/>
      <dgm:spPr/>
      <dgm:t>
        <a:bodyPr/>
        <a:lstStyle/>
        <a:p>
          <a:r>
            <a:rPr lang="ru-RU" dirty="0" smtClean="0"/>
            <a:t>«Приближение» к истории</a:t>
          </a:r>
          <a:endParaRPr lang="ru-RU" dirty="0"/>
        </a:p>
      </dgm:t>
    </dgm:pt>
    <dgm:pt modelId="{94F9289C-4467-43C3-8F47-BD4A9E697ECA}" type="parTrans" cxnId="{6856D75B-1E62-4BA0-A0A1-563F664C42F6}">
      <dgm:prSet/>
      <dgm:spPr/>
      <dgm:t>
        <a:bodyPr/>
        <a:lstStyle/>
        <a:p>
          <a:endParaRPr lang="ru-RU"/>
        </a:p>
      </dgm:t>
    </dgm:pt>
    <dgm:pt modelId="{50C0E2A8-C8C6-4833-A1ED-92A62E15DEC1}" type="sibTrans" cxnId="{6856D75B-1E62-4BA0-A0A1-563F664C42F6}">
      <dgm:prSet/>
      <dgm:spPr/>
    </dgm:pt>
    <dgm:pt modelId="{93C43B8C-4EC5-46C0-8682-2FE594C9D350}" type="pres">
      <dgm:prSet presAssocID="{560CC37F-A4F6-4266-B11E-2EDFD967CC67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CFA5F3F4-77A5-4185-87D2-A5D614E88F26}" type="pres">
      <dgm:prSet presAssocID="{7A6F9E58-0AEB-48CE-BB24-2894CD2A7577}" presName="root1" presStyleCnt="0"/>
      <dgm:spPr/>
    </dgm:pt>
    <dgm:pt modelId="{BAF593A5-7D8D-4095-BE29-A58480AB7AB2}" type="pres">
      <dgm:prSet presAssocID="{7A6F9E58-0AEB-48CE-BB24-2894CD2A7577}" presName="LevelOneTextNode" presStyleLbl="node0" presStyleIdx="0" presStyleCnt="1">
        <dgm:presLayoutVars>
          <dgm:chPref val="3"/>
        </dgm:presLayoutVars>
      </dgm:prSet>
      <dgm:spPr/>
    </dgm:pt>
    <dgm:pt modelId="{C33FC90B-31A2-4657-B900-67F20A923DF8}" type="pres">
      <dgm:prSet presAssocID="{7A6F9E58-0AEB-48CE-BB24-2894CD2A7577}" presName="level2hierChild" presStyleCnt="0"/>
      <dgm:spPr/>
    </dgm:pt>
    <dgm:pt modelId="{025E7D08-E5AB-40D3-A2A2-9E1B4ED4A604}" type="pres">
      <dgm:prSet presAssocID="{75F6B4CF-20F7-4247-95D1-94B1215A93E5}" presName="conn2-1" presStyleLbl="parChTrans1D2" presStyleIdx="0" presStyleCnt="3"/>
      <dgm:spPr/>
    </dgm:pt>
    <dgm:pt modelId="{2EB12B8A-298C-4116-8250-519AD340D954}" type="pres">
      <dgm:prSet presAssocID="{75F6B4CF-20F7-4247-95D1-94B1215A93E5}" presName="connTx" presStyleLbl="parChTrans1D2" presStyleIdx="0" presStyleCnt="3"/>
      <dgm:spPr/>
    </dgm:pt>
    <dgm:pt modelId="{7D250D60-B9DE-44F0-AA3C-86623A99D71A}" type="pres">
      <dgm:prSet presAssocID="{561635F9-AA0F-4016-85AD-D8FCAA703A6C}" presName="root2" presStyleCnt="0"/>
      <dgm:spPr/>
    </dgm:pt>
    <dgm:pt modelId="{D4351D86-84F0-4302-9A33-9E7097BB0E6A}" type="pres">
      <dgm:prSet presAssocID="{561635F9-AA0F-4016-85AD-D8FCAA703A6C}" presName="LevelTwoTextNode" presStyleLbl="node2" presStyleIdx="0" presStyleCnt="3">
        <dgm:presLayoutVars>
          <dgm:chPref val="3"/>
        </dgm:presLayoutVars>
      </dgm:prSet>
      <dgm:spPr/>
    </dgm:pt>
    <dgm:pt modelId="{9B423345-DFBF-4CC6-9577-6482A77AC5AC}" type="pres">
      <dgm:prSet presAssocID="{561635F9-AA0F-4016-85AD-D8FCAA703A6C}" presName="level3hierChild" presStyleCnt="0"/>
      <dgm:spPr/>
    </dgm:pt>
    <dgm:pt modelId="{E2E6FC84-A600-4D91-A007-0355B6329C3A}" type="pres">
      <dgm:prSet presAssocID="{F22DA1E7-1CC1-461B-8973-028222F91AC7}" presName="conn2-1" presStyleLbl="parChTrans1D2" presStyleIdx="1" presStyleCnt="3"/>
      <dgm:spPr/>
    </dgm:pt>
    <dgm:pt modelId="{7B331C8C-2808-4969-AE09-152FE9E49D2E}" type="pres">
      <dgm:prSet presAssocID="{F22DA1E7-1CC1-461B-8973-028222F91AC7}" presName="connTx" presStyleLbl="parChTrans1D2" presStyleIdx="1" presStyleCnt="3"/>
      <dgm:spPr/>
    </dgm:pt>
    <dgm:pt modelId="{B09913B1-C0B7-447B-BC6E-3174318E05FD}" type="pres">
      <dgm:prSet presAssocID="{BE4C1F76-EF87-470C-B576-BD9EA707C099}" presName="root2" presStyleCnt="0"/>
      <dgm:spPr/>
    </dgm:pt>
    <dgm:pt modelId="{CDE83037-B77D-48A1-BD9D-456B9A29D0A7}" type="pres">
      <dgm:prSet presAssocID="{BE4C1F76-EF87-470C-B576-BD9EA707C099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9747725-7D0A-40A5-8704-4350966CDC52}" type="pres">
      <dgm:prSet presAssocID="{BE4C1F76-EF87-470C-B576-BD9EA707C099}" presName="level3hierChild" presStyleCnt="0"/>
      <dgm:spPr/>
    </dgm:pt>
    <dgm:pt modelId="{BD62A111-F406-431A-98DC-EC4F6CCBC7EF}" type="pres">
      <dgm:prSet presAssocID="{94F9289C-4467-43C3-8F47-BD4A9E697ECA}" presName="conn2-1" presStyleLbl="parChTrans1D2" presStyleIdx="2" presStyleCnt="3"/>
      <dgm:spPr/>
    </dgm:pt>
    <dgm:pt modelId="{96619A43-5388-4CE0-B50D-822B016E0544}" type="pres">
      <dgm:prSet presAssocID="{94F9289C-4467-43C3-8F47-BD4A9E697ECA}" presName="connTx" presStyleLbl="parChTrans1D2" presStyleIdx="2" presStyleCnt="3"/>
      <dgm:spPr/>
    </dgm:pt>
    <dgm:pt modelId="{C03E6E4A-DC3A-4B86-B510-0D934F6860DA}" type="pres">
      <dgm:prSet presAssocID="{43B78A3B-BEEB-4B4C-BBDF-0CED944473A3}" presName="root2" presStyleCnt="0"/>
      <dgm:spPr/>
    </dgm:pt>
    <dgm:pt modelId="{097CB6E1-4C78-4183-BCFE-6097C011618C}" type="pres">
      <dgm:prSet presAssocID="{43B78A3B-BEEB-4B4C-BBDF-0CED944473A3}" presName="LevelTwoTextNode" presStyleLbl="node2" presStyleIdx="2" presStyleCnt="3">
        <dgm:presLayoutVars>
          <dgm:chPref val="3"/>
        </dgm:presLayoutVars>
      </dgm:prSet>
      <dgm:spPr/>
    </dgm:pt>
    <dgm:pt modelId="{816B41FB-0781-4A72-A00F-828A201D37D2}" type="pres">
      <dgm:prSet presAssocID="{43B78A3B-BEEB-4B4C-BBDF-0CED944473A3}" presName="level3hierChild" presStyleCnt="0"/>
      <dgm:spPr/>
    </dgm:pt>
  </dgm:ptLst>
  <dgm:cxnLst>
    <dgm:cxn modelId="{6856D75B-1E62-4BA0-A0A1-563F664C42F6}" srcId="{7A6F9E58-0AEB-48CE-BB24-2894CD2A7577}" destId="{43B78A3B-BEEB-4B4C-BBDF-0CED944473A3}" srcOrd="2" destOrd="0" parTransId="{94F9289C-4467-43C3-8F47-BD4A9E697ECA}" sibTransId="{50C0E2A8-C8C6-4833-A1ED-92A62E15DEC1}"/>
    <dgm:cxn modelId="{DBED5BAC-B6E2-4F3D-BCC1-4AD07FBAB382}" type="presOf" srcId="{BE4C1F76-EF87-470C-B576-BD9EA707C099}" destId="{CDE83037-B77D-48A1-BD9D-456B9A29D0A7}" srcOrd="0" destOrd="0" presId="urn:microsoft.com/office/officeart/2005/8/layout/hierarchy2"/>
    <dgm:cxn modelId="{B6DC885C-C0D9-4C5D-8197-A3A3FE8D2DAB}" type="presOf" srcId="{75F6B4CF-20F7-4247-95D1-94B1215A93E5}" destId="{2EB12B8A-298C-4116-8250-519AD340D954}" srcOrd="1" destOrd="0" presId="urn:microsoft.com/office/officeart/2005/8/layout/hierarchy2"/>
    <dgm:cxn modelId="{65968E26-BBB5-4D8D-9E55-64287CED29B1}" type="presOf" srcId="{94F9289C-4467-43C3-8F47-BD4A9E697ECA}" destId="{BD62A111-F406-431A-98DC-EC4F6CCBC7EF}" srcOrd="0" destOrd="0" presId="urn:microsoft.com/office/officeart/2005/8/layout/hierarchy2"/>
    <dgm:cxn modelId="{ED111FF6-236F-4D24-A2F7-599EABCB101A}" type="presOf" srcId="{561635F9-AA0F-4016-85AD-D8FCAA703A6C}" destId="{D4351D86-84F0-4302-9A33-9E7097BB0E6A}" srcOrd="0" destOrd="0" presId="urn:microsoft.com/office/officeart/2005/8/layout/hierarchy2"/>
    <dgm:cxn modelId="{19379A41-CAE7-4D73-976A-50453213F555}" srcId="{560CC37F-A4F6-4266-B11E-2EDFD967CC67}" destId="{7A6F9E58-0AEB-48CE-BB24-2894CD2A7577}" srcOrd="0" destOrd="0" parTransId="{A56F7650-BA78-4648-BC0C-5F84C4ADD179}" sibTransId="{E4BA405E-5993-4641-B6D7-C8DF3B7DD5A8}"/>
    <dgm:cxn modelId="{E4C8329C-1541-4D17-8EB0-06641C081985}" type="presOf" srcId="{94F9289C-4467-43C3-8F47-BD4A9E697ECA}" destId="{96619A43-5388-4CE0-B50D-822B016E0544}" srcOrd="1" destOrd="0" presId="urn:microsoft.com/office/officeart/2005/8/layout/hierarchy2"/>
    <dgm:cxn modelId="{72D325A1-3A2E-4898-81D8-304AF8AF8AFA}" srcId="{7A6F9E58-0AEB-48CE-BB24-2894CD2A7577}" destId="{BE4C1F76-EF87-470C-B576-BD9EA707C099}" srcOrd="1" destOrd="0" parTransId="{F22DA1E7-1CC1-461B-8973-028222F91AC7}" sibTransId="{5CEA1822-7779-436F-8714-474A63CBE762}"/>
    <dgm:cxn modelId="{9824933A-BC75-4A15-A44F-696D8C868C05}" type="presOf" srcId="{43B78A3B-BEEB-4B4C-BBDF-0CED944473A3}" destId="{097CB6E1-4C78-4183-BCFE-6097C011618C}" srcOrd="0" destOrd="0" presId="urn:microsoft.com/office/officeart/2005/8/layout/hierarchy2"/>
    <dgm:cxn modelId="{FDF85A4E-B34E-4011-859D-2E8B52F60639}" srcId="{7A6F9E58-0AEB-48CE-BB24-2894CD2A7577}" destId="{561635F9-AA0F-4016-85AD-D8FCAA703A6C}" srcOrd="0" destOrd="0" parTransId="{75F6B4CF-20F7-4247-95D1-94B1215A93E5}" sibTransId="{F120A7E9-8CDC-4E97-8C48-AB59128C3427}"/>
    <dgm:cxn modelId="{456F50C6-0E1A-4AD0-BECC-1707F961F17F}" type="presOf" srcId="{75F6B4CF-20F7-4247-95D1-94B1215A93E5}" destId="{025E7D08-E5AB-40D3-A2A2-9E1B4ED4A604}" srcOrd="0" destOrd="0" presId="urn:microsoft.com/office/officeart/2005/8/layout/hierarchy2"/>
    <dgm:cxn modelId="{9263BA27-0FB3-4D5B-89CE-910DF80E5BC5}" type="presOf" srcId="{F22DA1E7-1CC1-461B-8973-028222F91AC7}" destId="{7B331C8C-2808-4969-AE09-152FE9E49D2E}" srcOrd="1" destOrd="0" presId="urn:microsoft.com/office/officeart/2005/8/layout/hierarchy2"/>
    <dgm:cxn modelId="{E319C403-FA4D-4E75-922E-7B0D2BD653F0}" type="presOf" srcId="{F22DA1E7-1CC1-461B-8973-028222F91AC7}" destId="{E2E6FC84-A600-4D91-A007-0355B6329C3A}" srcOrd="0" destOrd="0" presId="urn:microsoft.com/office/officeart/2005/8/layout/hierarchy2"/>
    <dgm:cxn modelId="{A09B5908-02C6-4615-A779-9E650D233D75}" type="presOf" srcId="{560CC37F-A4F6-4266-B11E-2EDFD967CC67}" destId="{93C43B8C-4EC5-46C0-8682-2FE594C9D350}" srcOrd="0" destOrd="0" presId="urn:microsoft.com/office/officeart/2005/8/layout/hierarchy2"/>
    <dgm:cxn modelId="{5D617A99-49A0-445C-A518-256CD27CD480}" type="presOf" srcId="{7A6F9E58-0AEB-48CE-BB24-2894CD2A7577}" destId="{BAF593A5-7D8D-4095-BE29-A58480AB7AB2}" srcOrd="0" destOrd="0" presId="urn:microsoft.com/office/officeart/2005/8/layout/hierarchy2"/>
    <dgm:cxn modelId="{36B7EA93-15A8-465B-A885-0D120002902C}" type="presParOf" srcId="{93C43B8C-4EC5-46C0-8682-2FE594C9D350}" destId="{CFA5F3F4-77A5-4185-87D2-A5D614E88F26}" srcOrd="0" destOrd="0" presId="urn:microsoft.com/office/officeart/2005/8/layout/hierarchy2"/>
    <dgm:cxn modelId="{EE9CC159-F6F0-44EF-84E6-532C3A3A91C0}" type="presParOf" srcId="{CFA5F3F4-77A5-4185-87D2-A5D614E88F26}" destId="{BAF593A5-7D8D-4095-BE29-A58480AB7AB2}" srcOrd="0" destOrd="0" presId="urn:microsoft.com/office/officeart/2005/8/layout/hierarchy2"/>
    <dgm:cxn modelId="{0D802904-0399-45FC-805C-39AA9858D679}" type="presParOf" srcId="{CFA5F3F4-77A5-4185-87D2-A5D614E88F26}" destId="{C33FC90B-31A2-4657-B900-67F20A923DF8}" srcOrd="1" destOrd="0" presId="urn:microsoft.com/office/officeart/2005/8/layout/hierarchy2"/>
    <dgm:cxn modelId="{E5B10C37-A033-4B43-9A3E-2B0DF5099597}" type="presParOf" srcId="{C33FC90B-31A2-4657-B900-67F20A923DF8}" destId="{025E7D08-E5AB-40D3-A2A2-9E1B4ED4A604}" srcOrd="0" destOrd="0" presId="urn:microsoft.com/office/officeart/2005/8/layout/hierarchy2"/>
    <dgm:cxn modelId="{84FB2ACB-B3FC-48C1-BE1D-C9D9BE13DAF3}" type="presParOf" srcId="{025E7D08-E5AB-40D3-A2A2-9E1B4ED4A604}" destId="{2EB12B8A-298C-4116-8250-519AD340D954}" srcOrd="0" destOrd="0" presId="urn:microsoft.com/office/officeart/2005/8/layout/hierarchy2"/>
    <dgm:cxn modelId="{3BFF1971-6588-4370-9D39-0F4DF8BEC02A}" type="presParOf" srcId="{C33FC90B-31A2-4657-B900-67F20A923DF8}" destId="{7D250D60-B9DE-44F0-AA3C-86623A99D71A}" srcOrd="1" destOrd="0" presId="urn:microsoft.com/office/officeart/2005/8/layout/hierarchy2"/>
    <dgm:cxn modelId="{714B9F50-2711-477D-ADBB-19659C4CB48A}" type="presParOf" srcId="{7D250D60-B9DE-44F0-AA3C-86623A99D71A}" destId="{D4351D86-84F0-4302-9A33-9E7097BB0E6A}" srcOrd="0" destOrd="0" presId="urn:microsoft.com/office/officeart/2005/8/layout/hierarchy2"/>
    <dgm:cxn modelId="{9982ADAD-91B0-4846-87E9-40A79C3BFF7D}" type="presParOf" srcId="{7D250D60-B9DE-44F0-AA3C-86623A99D71A}" destId="{9B423345-DFBF-4CC6-9577-6482A77AC5AC}" srcOrd="1" destOrd="0" presId="urn:microsoft.com/office/officeart/2005/8/layout/hierarchy2"/>
    <dgm:cxn modelId="{41D53DDF-4331-41E6-81BA-CA76E3E52A34}" type="presParOf" srcId="{C33FC90B-31A2-4657-B900-67F20A923DF8}" destId="{E2E6FC84-A600-4D91-A007-0355B6329C3A}" srcOrd="2" destOrd="0" presId="urn:microsoft.com/office/officeart/2005/8/layout/hierarchy2"/>
    <dgm:cxn modelId="{04ED9F50-D210-44D9-9D4F-85CCF75A23B5}" type="presParOf" srcId="{E2E6FC84-A600-4D91-A007-0355B6329C3A}" destId="{7B331C8C-2808-4969-AE09-152FE9E49D2E}" srcOrd="0" destOrd="0" presId="urn:microsoft.com/office/officeart/2005/8/layout/hierarchy2"/>
    <dgm:cxn modelId="{B73E7A8A-9DED-4499-93D4-C92921F36536}" type="presParOf" srcId="{C33FC90B-31A2-4657-B900-67F20A923DF8}" destId="{B09913B1-C0B7-447B-BC6E-3174318E05FD}" srcOrd="3" destOrd="0" presId="urn:microsoft.com/office/officeart/2005/8/layout/hierarchy2"/>
    <dgm:cxn modelId="{30453F5B-869B-486F-8E68-2E02B6B96E09}" type="presParOf" srcId="{B09913B1-C0B7-447B-BC6E-3174318E05FD}" destId="{CDE83037-B77D-48A1-BD9D-456B9A29D0A7}" srcOrd="0" destOrd="0" presId="urn:microsoft.com/office/officeart/2005/8/layout/hierarchy2"/>
    <dgm:cxn modelId="{6E7BE3B3-AA03-4C2D-AB34-1F2AE10D7279}" type="presParOf" srcId="{B09913B1-C0B7-447B-BC6E-3174318E05FD}" destId="{29747725-7D0A-40A5-8704-4350966CDC52}" srcOrd="1" destOrd="0" presId="urn:microsoft.com/office/officeart/2005/8/layout/hierarchy2"/>
    <dgm:cxn modelId="{B85834AE-1376-478D-A151-BF7E023AC8A1}" type="presParOf" srcId="{C33FC90B-31A2-4657-B900-67F20A923DF8}" destId="{BD62A111-F406-431A-98DC-EC4F6CCBC7EF}" srcOrd="4" destOrd="0" presId="urn:microsoft.com/office/officeart/2005/8/layout/hierarchy2"/>
    <dgm:cxn modelId="{671D1AEE-B39A-4A0C-9B90-E3B5A0A23D0F}" type="presParOf" srcId="{BD62A111-F406-431A-98DC-EC4F6CCBC7EF}" destId="{96619A43-5388-4CE0-B50D-822B016E0544}" srcOrd="0" destOrd="0" presId="urn:microsoft.com/office/officeart/2005/8/layout/hierarchy2"/>
    <dgm:cxn modelId="{214EB4B9-96FC-4B1A-A6FC-9CBCC72C8F29}" type="presParOf" srcId="{C33FC90B-31A2-4657-B900-67F20A923DF8}" destId="{C03E6E4A-DC3A-4B86-B510-0D934F6860DA}" srcOrd="5" destOrd="0" presId="urn:microsoft.com/office/officeart/2005/8/layout/hierarchy2"/>
    <dgm:cxn modelId="{5F5D6C63-E959-42CE-825A-4BB0266F9085}" type="presParOf" srcId="{C03E6E4A-DC3A-4B86-B510-0D934F6860DA}" destId="{097CB6E1-4C78-4183-BCFE-6097C011618C}" srcOrd="0" destOrd="0" presId="urn:microsoft.com/office/officeart/2005/8/layout/hierarchy2"/>
    <dgm:cxn modelId="{6A59502C-B539-42A1-91B6-78DD4ACD5ACF}" type="presParOf" srcId="{C03E6E4A-DC3A-4B86-B510-0D934F6860DA}" destId="{816B41FB-0781-4A72-A00F-828A201D37D2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0E67899-3392-463C-8FC5-58767E045E95}" type="doc">
      <dgm:prSet loTypeId="urn:microsoft.com/office/officeart/2005/8/layout/orgChart1" loCatId="hierarchy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47460B15-5ADB-4256-B0E7-875B2806AFD5}">
      <dgm:prSet phldrT="[Текст]" custT="1"/>
      <dgm:spPr/>
      <dgm:t>
        <a:bodyPr/>
        <a:lstStyle/>
        <a:p>
          <a:r>
            <a:rPr lang="ru-RU" sz="3600" dirty="0" smtClean="0"/>
            <a:t>Поиск темы</a:t>
          </a:r>
          <a:endParaRPr lang="ru-RU" sz="3600" dirty="0"/>
        </a:p>
      </dgm:t>
    </dgm:pt>
    <dgm:pt modelId="{88D59965-92A3-4CE9-8F84-DB7FE6E81F23}" type="parTrans" cxnId="{CB8F8B80-35C7-4001-B7FB-C55A56BC21EA}">
      <dgm:prSet/>
      <dgm:spPr/>
      <dgm:t>
        <a:bodyPr/>
        <a:lstStyle/>
        <a:p>
          <a:endParaRPr lang="ru-RU"/>
        </a:p>
      </dgm:t>
    </dgm:pt>
    <dgm:pt modelId="{34728844-E727-4010-804F-EFD2818BF427}" type="sibTrans" cxnId="{CB8F8B80-35C7-4001-B7FB-C55A56BC21EA}">
      <dgm:prSet/>
      <dgm:spPr/>
      <dgm:t>
        <a:bodyPr/>
        <a:lstStyle/>
        <a:p>
          <a:endParaRPr lang="ru-RU"/>
        </a:p>
      </dgm:t>
    </dgm:pt>
    <dgm:pt modelId="{1EF00C4A-6C11-4B2F-B20C-B6AE05128BDF}">
      <dgm:prSet phldrT="[Текст]" custT="1"/>
      <dgm:spPr/>
      <dgm:t>
        <a:bodyPr/>
        <a:lstStyle/>
        <a:p>
          <a:r>
            <a:rPr lang="ru-RU" sz="2800" dirty="0" smtClean="0"/>
            <a:t>Через проблему</a:t>
          </a:r>
          <a:endParaRPr lang="ru-RU" sz="2800" dirty="0"/>
        </a:p>
      </dgm:t>
    </dgm:pt>
    <dgm:pt modelId="{8BC6395C-D6E4-4E1E-A81E-09C7416CEEC3}" type="parTrans" cxnId="{87E7FBC8-B891-459F-AE3A-D65DE164E52E}">
      <dgm:prSet/>
      <dgm:spPr/>
      <dgm:t>
        <a:bodyPr/>
        <a:lstStyle/>
        <a:p>
          <a:endParaRPr lang="ru-RU"/>
        </a:p>
      </dgm:t>
    </dgm:pt>
    <dgm:pt modelId="{33F9A2D3-C0AB-42E5-8DE4-BA93F12DA554}" type="sibTrans" cxnId="{87E7FBC8-B891-459F-AE3A-D65DE164E52E}">
      <dgm:prSet/>
      <dgm:spPr/>
      <dgm:t>
        <a:bodyPr/>
        <a:lstStyle/>
        <a:p>
          <a:endParaRPr lang="ru-RU"/>
        </a:p>
      </dgm:t>
    </dgm:pt>
    <dgm:pt modelId="{2CA3FF1A-D838-4742-862E-06292CD6D583}">
      <dgm:prSet phldrT="[Текст]" custT="1"/>
      <dgm:spPr/>
      <dgm:t>
        <a:bodyPr/>
        <a:lstStyle/>
        <a:p>
          <a:r>
            <a:rPr lang="ru-RU" sz="2800" dirty="0" smtClean="0"/>
            <a:t>Через источник</a:t>
          </a:r>
          <a:endParaRPr lang="ru-RU" sz="2800" dirty="0"/>
        </a:p>
      </dgm:t>
    </dgm:pt>
    <dgm:pt modelId="{494C67E4-36D4-425D-9D06-D074C67B7AF3}" type="parTrans" cxnId="{ABE81D84-7A7F-4801-8B66-26D1786EAFAF}">
      <dgm:prSet/>
      <dgm:spPr/>
      <dgm:t>
        <a:bodyPr/>
        <a:lstStyle/>
        <a:p>
          <a:endParaRPr lang="ru-RU"/>
        </a:p>
      </dgm:t>
    </dgm:pt>
    <dgm:pt modelId="{0745A3B7-F233-4290-AFBF-4E29E707DF27}" type="sibTrans" cxnId="{ABE81D84-7A7F-4801-8B66-26D1786EAFAF}">
      <dgm:prSet/>
      <dgm:spPr/>
      <dgm:t>
        <a:bodyPr/>
        <a:lstStyle/>
        <a:p>
          <a:endParaRPr lang="ru-RU"/>
        </a:p>
      </dgm:t>
    </dgm:pt>
    <dgm:pt modelId="{887A1850-AA94-468E-99BC-4C69E677D29F}">
      <dgm:prSet phldrT="[Текст]" custT="1"/>
      <dgm:spPr/>
      <dgm:t>
        <a:bodyPr/>
        <a:lstStyle/>
        <a:p>
          <a:r>
            <a:rPr lang="ru-RU" sz="2800" dirty="0" smtClean="0"/>
            <a:t>Через дискуссию</a:t>
          </a:r>
          <a:endParaRPr lang="ru-RU" sz="2800" dirty="0"/>
        </a:p>
      </dgm:t>
    </dgm:pt>
    <dgm:pt modelId="{E433F932-C6AB-459C-A15D-628C004AC4A0}" type="parTrans" cxnId="{03A830C6-FC18-4164-9A2A-1C9ECD9C60B9}">
      <dgm:prSet/>
      <dgm:spPr/>
      <dgm:t>
        <a:bodyPr/>
        <a:lstStyle/>
        <a:p>
          <a:endParaRPr lang="ru-RU"/>
        </a:p>
      </dgm:t>
    </dgm:pt>
    <dgm:pt modelId="{35AF777F-2AC6-4D0D-ABB1-81F59394558E}" type="sibTrans" cxnId="{03A830C6-FC18-4164-9A2A-1C9ECD9C60B9}">
      <dgm:prSet/>
      <dgm:spPr/>
      <dgm:t>
        <a:bodyPr/>
        <a:lstStyle/>
        <a:p>
          <a:endParaRPr lang="ru-RU"/>
        </a:p>
      </dgm:t>
    </dgm:pt>
    <dgm:pt modelId="{F047A6DF-8218-41AF-B94C-91E96CFE6520}">
      <dgm:prSet/>
      <dgm:spPr/>
      <dgm:t>
        <a:bodyPr/>
        <a:lstStyle/>
        <a:p>
          <a:r>
            <a:rPr lang="ru-RU" dirty="0" smtClean="0"/>
            <a:t> «Мой прадед Владимир Мартюшев и социалистическое соревнование»</a:t>
          </a:r>
          <a:endParaRPr lang="ru-RU" dirty="0"/>
        </a:p>
      </dgm:t>
    </dgm:pt>
    <dgm:pt modelId="{B1FDFF20-AC2B-4594-AC1A-33F58EDEAF62}" type="parTrans" cxnId="{1723906A-106B-4635-86C4-FD3A7BBDBB51}">
      <dgm:prSet/>
      <dgm:spPr/>
      <dgm:t>
        <a:bodyPr/>
        <a:lstStyle/>
        <a:p>
          <a:endParaRPr lang="ru-RU"/>
        </a:p>
      </dgm:t>
    </dgm:pt>
    <dgm:pt modelId="{2AA087F8-FE18-4F23-82EA-CC7EDDB02F59}" type="sibTrans" cxnId="{1723906A-106B-4635-86C4-FD3A7BBDBB51}">
      <dgm:prSet/>
      <dgm:spPr/>
      <dgm:t>
        <a:bodyPr/>
        <a:lstStyle/>
        <a:p>
          <a:endParaRPr lang="ru-RU"/>
        </a:p>
      </dgm:t>
    </dgm:pt>
    <dgm:pt modelId="{93E345DA-3983-4BA7-BEED-4E144C5C21E9}">
      <dgm:prSet/>
      <dgm:spPr/>
      <dgm:t>
        <a:bodyPr/>
        <a:lstStyle/>
        <a:p>
          <a:r>
            <a:rPr lang="ru-RU" smtClean="0"/>
            <a:t>«История репрессий в жизни крестьянина Ивана Ивановича Терзи»</a:t>
          </a:r>
          <a:endParaRPr lang="ru-RU"/>
        </a:p>
      </dgm:t>
    </dgm:pt>
    <dgm:pt modelId="{8E727A81-29E1-4BDC-A972-92882CD921E1}" type="parTrans" cxnId="{A953812F-07BE-41E4-AAB2-B1BC16FB12E7}">
      <dgm:prSet/>
      <dgm:spPr/>
      <dgm:t>
        <a:bodyPr/>
        <a:lstStyle/>
        <a:p>
          <a:endParaRPr lang="ru-RU"/>
        </a:p>
      </dgm:t>
    </dgm:pt>
    <dgm:pt modelId="{514B70AF-88D7-410F-924D-D3F8431A3D20}" type="sibTrans" cxnId="{A953812F-07BE-41E4-AAB2-B1BC16FB12E7}">
      <dgm:prSet/>
      <dgm:spPr/>
      <dgm:t>
        <a:bodyPr/>
        <a:lstStyle/>
        <a:p>
          <a:endParaRPr lang="ru-RU"/>
        </a:p>
      </dgm:t>
    </dgm:pt>
    <dgm:pt modelId="{F288F589-4CA6-4757-8B59-F8F8EA731E4B}">
      <dgm:prSet/>
      <dgm:spPr/>
      <dgm:t>
        <a:bodyPr/>
        <a:lstStyle/>
        <a:p>
          <a:r>
            <a:rPr lang="ru-RU" dirty="0" smtClean="0"/>
            <a:t>«Иван Игнатьевич Вишняков: революционер в истории моей семьи» </a:t>
          </a:r>
          <a:endParaRPr lang="ru-RU" dirty="0"/>
        </a:p>
      </dgm:t>
    </dgm:pt>
    <dgm:pt modelId="{3B745697-200A-420C-ADD8-74D47E20DB43}" type="parTrans" cxnId="{1086022B-8CF3-4E88-B7DD-4A87B6835AA0}">
      <dgm:prSet/>
      <dgm:spPr/>
      <dgm:t>
        <a:bodyPr/>
        <a:lstStyle/>
        <a:p>
          <a:endParaRPr lang="ru-RU"/>
        </a:p>
      </dgm:t>
    </dgm:pt>
    <dgm:pt modelId="{1B2F92CF-6723-45B9-BA11-1BEDD42397EE}" type="sibTrans" cxnId="{1086022B-8CF3-4E88-B7DD-4A87B6835AA0}">
      <dgm:prSet/>
      <dgm:spPr/>
      <dgm:t>
        <a:bodyPr/>
        <a:lstStyle/>
        <a:p>
          <a:endParaRPr lang="ru-RU"/>
        </a:p>
      </dgm:t>
    </dgm:pt>
    <dgm:pt modelId="{F7047EA4-2B2B-47BB-AF02-78AED6A00BC5}" type="pres">
      <dgm:prSet presAssocID="{D0E67899-3392-463C-8FC5-58767E045E9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15476773-EF13-4FAC-9A0A-B0E329E9A11C}" type="pres">
      <dgm:prSet presAssocID="{47460B15-5ADB-4256-B0E7-875B2806AFD5}" presName="hierRoot1" presStyleCnt="0">
        <dgm:presLayoutVars>
          <dgm:hierBranch val="init"/>
        </dgm:presLayoutVars>
      </dgm:prSet>
      <dgm:spPr/>
    </dgm:pt>
    <dgm:pt modelId="{55288BCE-5B32-49B6-9206-B5B6E775EE99}" type="pres">
      <dgm:prSet presAssocID="{47460B15-5ADB-4256-B0E7-875B2806AFD5}" presName="rootComposite1" presStyleCnt="0"/>
      <dgm:spPr/>
    </dgm:pt>
    <dgm:pt modelId="{3B8984EC-1075-4E97-A3A5-3E0A928990FD}" type="pres">
      <dgm:prSet presAssocID="{47460B15-5ADB-4256-B0E7-875B2806AFD5}" presName="rootText1" presStyleLbl="node0" presStyleIdx="0" presStyleCnt="1">
        <dgm:presLayoutVars>
          <dgm:chPref val="3"/>
        </dgm:presLayoutVars>
      </dgm:prSet>
      <dgm:spPr/>
    </dgm:pt>
    <dgm:pt modelId="{F8C352B9-8DF1-417F-8085-9C2DFDDE8A35}" type="pres">
      <dgm:prSet presAssocID="{47460B15-5ADB-4256-B0E7-875B2806AFD5}" presName="rootConnector1" presStyleLbl="node1" presStyleIdx="0" presStyleCnt="0"/>
      <dgm:spPr/>
    </dgm:pt>
    <dgm:pt modelId="{30D27A22-8B8E-4FDA-AE23-32EA06A20391}" type="pres">
      <dgm:prSet presAssocID="{47460B15-5ADB-4256-B0E7-875B2806AFD5}" presName="hierChild2" presStyleCnt="0"/>
      <dgm:spPr/>
    </dgm:pt>
    <dgm:pt modelId="{8A74DD33-C5AD-4D19-A2BD-38C8A4FC568E}" type="pres">
      <dgm:prSet presAssocID="{8BC6395C-D6E4-4E1E-A81E-09C7416CEEC3}" presName="Name37" presStyleLbl="parChTrans1D2" presStyleIdx="0" presStyleCnt="3"/>
      <dgm:spPr/>
    </dgm:pt>
    <dgm:pt modelId="{B9E6424C-BD93-4B57-A134-28BB140018C5}" type="pres">
      <dgm:prSet presAssocID="{1EF00C4A-6C11-4B2F-B20C-B6AE05128BDF}" presName="hierRoot2" presStyleCnt="0">
        <dgm:presLayoutVars>
          <dgm:hierBranch val="init"/>
        </dgm:presLayoutVars>
      </dgm:prSet>
      <dgm:spPr/>
    </dgm:pt>
    <dgm:pt modelId="{D4EDEBDE-508A-4027-B4AC-7D1F862BB0D1}" type="pres">
      <dgm:prSet presAssocID="{1EF00C4A-6C11-4B2F-B20C-B6AE05128BDF}" presName="rootComposite" presStyleCnt="0"/>
      <dgm:spPr/>
    </dgm:pt>
    <dgm:pt modelId="{9DE0F156-8751-4176-8AF4-2F680711D1F5}" type="pres">
      <dgm:prSet presAssocID="{1EF00C4A-6C11-4B2F-B20C-B6AE05128BDF}" presName="rootText" presStyleLbl="node2" presStyleIdx="0" presStyleCnt="3" custLinFactNeighborX="5945" custLinFactNeighborY="101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4502300-7ACD-4AD1-9C73-AF01FFC5C28D}" type="pres">
      <dgm:prSet presAssocID="{1EF00C4A-6C11-4B2F-B20C-B6AE05128BDF}" presName="rootConnector" presStyleLbl="node2" presStyleIdx="0" presStyleCnt="3"/>
      <dgm:spPr/>
    </dgm:pt>
    <dgm:pt modelId="{FFBFE8BB-3D99-4FC2-8522-5DDEA2230ED3}" type="pres">
      <dgm:prSet presAssocID="{1EF00C4A-6C11-4B2F-B20C-B6AE05128BDF}" presName="hierChild4" presStyleCnt="0"/>
      <dgm:spPr/>
    </dgm:pt>
    <dgm:pt modelId="{FC0464CF-2F01-434A-BF5C-A013FC731278}" type="pres">
      <dgm:prSet presAssocID="{8E727A81-29E1-4BDC-A972-92882CD921E1}" presName="Name37" presStyleLbl="parChTrans1D3" presStyleIdx="0" presStyleCnt="3"/>
      <dgm:spPr/>
    </dgm:pt>
    <dgm:pt modelId="{70439D99-D83D-4386-810D-9759D472212D}" type="pres">
      <dgm:prSet presAssocID="{93E345DA-3983-4BA7-BEED-4E144C5C21E9}" presName="hierRoot2" presStyleCnt="0">
        <dgm:presLayoutVars>
          <dgm:hierBranch val="init"/>
        </dgm:presLayoutVars>
      </dgm:prSet>
      <dgm:spPr/>
    </dgm:pt>
    <dgm:pt modelId="{743C92C8-9001-4369-8011-9DA998DE05FC}" type="pres">
      <dgm:prSet presAssocID="{93E345DA-3983-4BA7-BEED-4E144C5C21E9}" presName="rootComposite" presStyleCnt="0"/>
      <dgm:spPr/>
    </dgm:pt>
    <dgm:pt modelId="{AD129954-C17D-47D9-86B3-3BD099DD3AA0}" type="pres">
      <dgm:prSet presAssocID="{93E345DA-3983-4BA7-BEED-4E144C5C21E9}" presName="rootText" presStyleLbl="node3" presStyleIdx="0" presStyleCnt="3">
        <dgm:presLayoutVars>
          <dgm:chPref val="3"/>
        </dgm:presLayoutVars>
      </dgm:prSet>
      <dgm:spPr/>
    </dgm:pt>
    <dgm:pt modelId="{1EBA246A-F19B-41CE-8493-598C3C5FCCA3}" type="pres">
      <dgm:prSet presAssocID="{93E345DA-3983-4BA7-BEED-4E144C5C21E9}" presName="rootConnector" presStyleLbl="node3" presStyleIdx="0" presStyleCnt="3"/>
      <dgm:spPr/>
    </dgm:pt>
    <dgm:pt modelId="{E1088D2E-6A48-4889-BA41-FC8C47241026}" type="pres">
      <dgm:prSet presAssocID="{93E345DA-3983-4BA7-BEED-4E144C5C21E9}" presName="hierChild4" presStyleCnt="0"/>
      <dgm:spPr/>
    </dgm:pt>
    <dgm:pt modelId="{06B9CA1F-7CFB-4694-B960-8EDC2CC1C7F5}" type="pres">
      <dgm:prSet presAssocID="{93E345DA-3983-4BA7-BEED-4E144C5C21E9}" presName="hierChild5" presStyleCnt="0"/>
      <dgm:spPr/>
    </dgm:pt>
    <dgm:pt modelId="{7E85A9E0-E4DD-4669-8E89-1C52F2E13495}" type="pres">
      <dgm:prSet presAssocID="{1EF00C4A-6C11-4B2F-B20C-B6AE05128BDF}" presName="hierChild5" presStyleCnt="0"/>
      <dgm:spPr/>
    </dgm:pt>
    <dgm:pt modelId="{223D4FA8-8A27-4136-A3AB-C160ED062F37}" type="pres">
      <dgm:prSet presAssocID="{494C67E4-36D4-425D-9D06-D074C67B7AF3}" presName="Name37" presStyleLbl="parChTrans1D2" presStyleIdx="1" presStyleCnt="3"/>
      <dgm:spPr/>
    </dgm:pt>
    <dgm:pt modelId="{C320F4A8-07D5-4B9F-A6A2-0867A3E75669}" type="pres">
      <dgm:prSet presAssocID="{2CA3FF1A-D838-4742-862E-06292CD6D583}" presName="hierRoot2" presStyleCnt="0">
        <dgm:presLayoutVars>
          <dgm:hierBranch val="init"/>
        </dgm:presLayoutVars>
      </dgm:prSet>
      <dgm:spPr/>
    </dgm:pt>
    <dgm:pt modelId="{980D405F-2E3C-4525-AA37-CDFA1358BBB8}" type="pres">
      <dgm:prSet presAssocID="{2CA3FF1A-D838-4742-862E-06292CD6D583}" presName="rootComposite" presStyleCnt="0"/>
      <dgm:spPr/>
    </dgm:pt>
    <dgm:pt modelId="{1F26C935-8159-4EA2-B69A-68310B8CC876}" type="pres">
      <dgm:prSet presAssocID="{2CA3FF1A-D838-4742-862E-06292CD6D583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1B3EE15-7DCC-48DA-ACC0-76B69B704CC7}" type="pres">
      <dgm:prSet presAssocID="{2CA3FF1A-D838-4742-862E-06292CD6D583}" presName="rootConnector" presStyleLbl="node2" presStyleIdx="1" presStyleCnt="3"/>
      <dgm:spPr/>
    </dgm:pt>
    <dgm:pt modelId="{A72700F7-2BBD-4FF0-A888-F9DB417C16D3}" type="pres">
      <dgm:prSet presAssocID="{2CA3FF1A-D838-4742-862E-06292CD6D583}" presName="hierChild4" presStyleCnt="0"/>
      <dgm:spPr/>
    </dgm:pt>
    <dgm:pt modelId="{8884DFA2-7481-4386-B5EB-6BEF431D8FE8}" type="pres">
      <dgm:prSet presAssocID="{3B745697-200A-420C-ADD8-74D47E20DB43}" presName="Name37" presStyleLbl="parChTrans1D3" presStyleIdx="1" presStyleCnt="3"/>
      <dgm:spPr/>
    </dgm:pt>
    <dgm:pt modelId="{E41E6BB7-70DB-40BF-892A-D18D502008D4}" type="pres">
      <dgm:prSet presAssocID="{F288F589-4CA6-4757-8B59-F8F8EA731E4B}" presName="hierRoot2" presStyleCnt="0">
        <dgm:presLayoutVars>
          <dgm:hierBranch val="init"/>
        </dgm:presLayoutVars>
      </dgm:prSet>
      <dgm:spPr/>
    </dgm:pt>
    <dgm:pt modelId="{24E5F293-A588-4E64-A103-BF4C48A9DEFE}" type="pres">
      <dgm:prSet presAssocID="{F288F589-4CA6-4757-8B59-F8F8EA731E4B}" presName="rootComposite" presStyleCnt="0"/>
      <dgm:spPr/>
    </dgm:pt>
    <dgm:pt modelId="{401B1A5D-FB45-48D8-923D-1F3BC6258FD4}" type="pres">
      <dgm:prSet presAssocID="{F288F589-4CA6-4757-8B59-F8F8EA731E4B}" presName="rootText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83AA4E0-D427-4E4A-8F69-B5D0B8DE490A}" type="pres">
      <dgm:prSet presAssocID="{F288F589-4CA6-4757-8B59-F8F8EA731E4B}" presName="rootConnector" presStyleLbl="node3" presStyleIdx="1" presStyleCnt="3"/>
      <dgm:spPr/>
    </dgm:pt>
    <dgm:pt modelId="{0E7F0137-4C03-44C8-A914-18F26528891E}" type="pres">
      <dgm:prSet presAssocID="{F288F589-4CA6-4757-8B59-F8F8EA731E4B}" presName="hierChild4" presStyleCnt="0"/>
      <dgm:spPr/>
    </dgm:pt>
    <dgm:pt modelId="{84561D88-0BFF-4736-B834-CE74DBC0CC6A}" type="pres">
      <dgm:prSet presAssocID="{F288F589-4CA6-4757-8B59-F8F8EA731E4B}" presName="hierChild5" presStyleCnt="0"/>
      <dgm:spPr/>
    </dgm:pt>
    <dgm:pt modelId="{ECDBBC0C-4AFA-42C0-80E6-793488447974}" type="pres">
      <dgm:prSet presAssocID="{2CA3FF1A-D838-4742-862E-06292CD6D583}" presName="hierChild5" presStyleCnt="0"/>
      <dgm:spPr/>
    </dgm:pt>
    <dgm:pt modelId="{F9E31379-DEFD-40CC-93A3-CFC9A75C6472}" type="pres">
      <dgm:prSet presAssocID="{E433F932-C6AB-459C-A15D-628C004AC4A0}" presName="Name37" presStyleLbl="parChTrans1D2" presStyleIdx="2" presStyleCnt="3"/>
      <dgm:spPr/>
    </dgm:pt>
    <dgm:pt modelId="{4A813569-6D40-4A7D-A9AF-8024137FC980}" type="pres">
      <dgm:prSet presAssocID="{887A1850-AA94-468E-99BC-4C69E677D29F}" presName="hierRoot2" presStyleCnt="0">
        <dgm:presLayoutVars>
          <dgm:hierBranch val="init"/>
        </dgm:presLayoutVars>
      </dgm:prSet>
      <dgm:spPr/>
    </dgm:pt>
    <dgm:pt modelId="{FD4FE7EE-FC93-4916-837D-E90B271F875B}" type="pres">
      <dgm:prSet presAssocID="{887A1850-AA94-468E-99BC-4C69E677D29F}" presName="rootComposite" presStyleCnt="0"/>
      <dgm:spPr/>
    </dgm:pt>
    <dgm:pt modelId="{4D5ADD72-237A-4113-ADAA-DFDC3C413677}" type="pres">
      <dgm:prSet presAssocID="{887A1850-AA94-468E-99BC-4C69E677D29F}" presName="rootText" presStyleLbl="node2" presStyleIdx="2" presStyleCnt="3">
        <dgm:presLayoutVars>
          <dgm:chPref val="3"/>
        </dgm:presLayoutVars>
      </dgm:prSet>
      <dgm:spPr/>
    </dgm:pt>
    <dgm:pt modelId="{298F8513-32F2-4BF5-8922-1BBAE1B796B0}" type="pres">
      <dgm:prSet presAssocID="{887A1850-AA94-468E-99BC-4C69E677D29F}" presName="rootConnector" presStyleLbl="node2" presStyleIdx="2" presStyleCnt="3"/>
      <dgm:spPr/>
    </dgm:pt>
    <dgm:pt modelId="{3F88B24C-BDC9-466E-930B-9979AFB9FD03}" type="pres">
      <dgm:prSet presAssocID="{887A1850-AA94-468E-99BC-4C69E677D29F}" presName="hierChild4" presStyleCnt="0"/>
      <dgm:spPr/>
    </dgm:pt>
    <dgm:pt modelId="{F6356A4A-DF40-4850-9CF8-B439E1D6872C}" type="pres">
      <dgm:prSet presAssocID="{B1FDFF20-AC2B-4594-AC1A-33F58EDEAF62}" presName="Name37" presStyleLbl="parChTrans1D3" presStyleIdx="2" presStyleCnt="3"/>
      <dgm:spPr/>
    </dgm:pt>
    <dgm:pt modelId="{40C8406F-8AEF-4B3E-B873-50018471E422}" type="pres">
      <dgm:prSet presAssocID="{F047A6DF-8218-41AF-B94C-91E96CFE6520}" presName="hierRoot2" presStyleCnt="0">
        <dgm:presLayoutVars>
          <dgm:hierBranch val="init"/>
        </dgm:presLayoutVars>
      </dgm:prSet>
      <dgm:spPr/>
    </dgm:pt>
    <dgm:pt modelId="{9D7AFFE5-ED03-464B-8562-DDA316764C39}" type="pres">
      <dgm:prSet presAssocID="{F047A6DF-8218-41AF-B94C-91E96CFE6520}" presName="rootComposite" presStyleCnt="0"/>
      <dgm:spPr/>
    </dgm:pt>
    <dgm:pt modelId="{C64F2291-F069-4744-B487-9B08B0CDCEB0}" type="pres">
      <dgm:prSet presAssocID="{F047A6DF-8218-41AF-B94C-91E96CFE6520}" presName="rootText" presStyleLbl="node3" presStyleIdx="2" presStyleCnt="3" custLinFactNeighborX="-10029" custLinFactNeighborY="-16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0925BB9-9AC8-4B3F-99C3-DC17ABE89943}" type="pres">
      <dgm:prSet presAssocID="{F047A6DF-8218-41AF-B94C-91E96CFE6520}" presName="rootConnector" presStyleLbl="node3" presStyleIdx="2" presStyleCnt="3"/>
      <dgm:spPr/>
    </dgm:pt>
    <dgm:pt modelId="{E9CE41B4-EE4B-434C-891F-69927D8DEEA0}" type="pres">
      <dgm:prSet presAssocID="{F047A6DF-8218-41AF-B94C-91E96CFE6520}" presName="hierChild4" presStyleCnt="0"/>
      <dgm:spPr/>
    </dgm:pt>
    <dgm:pt modelId="{64A5582B-9BF1-4E97-BA85-62918CB691F6}" type="pres">
      <dgm:prSet presAssocID="{F047A6DF-8218-41AF-B94C-91E96CFE6520}" presName="hierChild5" presStyleCnt="0"/>
      <dgm:spPr/>
    </dgm:pt>
    <dgm:pt modelId="{A2E23FF2-4AE2-4F85-BAC5-1B64E2121F4E}" type="pres">
      <dgm:prSet presAssocID="{887A1850-AA94-468E-99BC-4C69E677D29F}" presName="hierChild5" presStyleCnt="0"/>
      <dgm:spPr/>
    </dgm:pt>
    <dgm:pt modelId="{FF609709-AA93-476F-9E97-63396254278A}" type="pres">
      <dgm:prSet presAssocID="{47460B15-5ADB-4256-B0E7-875B2806AFD5}" presName="hierChild3" presStyleCnt="0"/>
      <dgm:spPr/>
    </dgm:pt>
  </dgm:ptLst>
  <dgm:cxnLst>
    <dgm:cxn modelId="{03AFA471-75C1-4076-A778-CBF5B406CDCD}" type="presOf" srcId="{1EF00C4A-6C11-4B2F-B20C-B6AE05128BDF}" destId="{9DE0F156-8751-4176-8AF4-2F680711D1F5}" srcOrd="0" destOrd="0" presId="urn:microsoft.com/office/officeart/2005/8/layout/orgChart1"/>
    <dgm:cxn modelId="{99FC3598-8EEA-4EDF-8EAD-AC9FBD16BA7C}" type="presOf" srcId="{3B745697-200A-420C-ADD8-74D47E20DB43}" destId="{8884DFA2-7481-4386-B5EB-6BEF431D8FE8}" srcOrd="0" destOrd="0" presId="urn:microsoft.com/office/officeart/2005/8/layout/orgChart1"/>
    <dgm:cxn modelId="{2258D7B6-8E72-4278-9418-277E0931173D}" type="presOf" srcId="{F047A6DF-8218-41AF-B94C-91E96CFE6520}" destId="{60925BB9-9AC8-4B3F-99C3-DC17ABE89943}" srcOrd="1" destOrd="0" presId="urn:microsoft.com/office/officeart/2005/8/layout/orgChart1"/>
    <dgm:cxn modelId="{42DBB08C-AE93-489E-B53C-EF00AD37832F}" type="presOf" srcId="{8E727A81-29E1-4BDC-A972-92882CD921E1}" destId="{FC0464CF-2F01-434A-BF5C-A013FC731278}" srcOrd="0" destOrd="0" presId="urn:microsoft.com/office/officeart/2005/8/layout/orgChart1"/>
    <dgm:cxn modelId="{9A94C4EF-D3DB-491E-8915-9DEDA35C59D6}" type="presOf" srcId="{8BC6395C-D6E4-4E1E-A81E-09C7416CEEC3}" destId="{8A74DD33-C5AD-4D19-A2BD-38C8A4FC568E}" srcOrd="0" destOrd="0" presId="urn:microsoft.com/office/officeart/2005/8/layout/orgChart1"/>
    <dgm:cxn modelId="{03A830C6-FC18-4164-9A2A-1C9ECD9C60B9}" srcId="{47460B15-5ADB-4256-B0E7-875B2806AFD5}" destId="{887A1850-AA94-468E-99BC-4C69E677D29F}" srcOrd="2" destOrd="0" parTransId="{E433F932-C6AB-459C-A15D-628C004AC4A0}" sibTransId="{35AF777F-2AC6-4D0D-ABB1-81F59394558E}"/>
    <dgm:cxn modelId="{950063E0-D43E-4587-8E73-712FEFCC3AC6}" type="presOf" srcId="{494C67E4-36D4-425D-9D06-D074C67B7AF3}" destId="{223D4FA8-8A27-4136-A3AB-C160ED062F37}" srcOrd="0" destOrd="0" presId="urn:microsoft.com/office/officeart/2005/8/layout/orgChart1"/>
    <dgm:cxn modelId="{8D3A14BD-91D7-4CC9-AEB4-257FAEF883D7}" type="presOf" srcId="{2CA3FF1A-D838-4742-862E-06292CD6D583}" destId="{1F26C935-8159-4EA2-B69A-68310B8CC876}" srcOrd="0" destOrd="0" presId="urn:microsoft.com/office/officeart/2005/8/layout/orgChart1"/>
    <dgm:cxn modelId="{D613C863-0CB8-42F7-B3C0-096049B93E77}" type="presOf" srcId="{887A1850-AA94-468E-99BC-4C69E677D29F}" destId="{4D5ADD72-237A-4113-ADAA-DFDC3C413677}" srcOrd="0" destOrd="0" presId="urn:microsoft.com/office/officeart/2005/8/layout/orgChart1"/>
    <dgm:cxn modelId="{B3706723-33BA-432F-A88E-EE2320DB4B1E}" type="presOf" srcId="{E433F932-C6AB-459C-A15D-628C004AC4A0}" destId="{F9E31379-DEFD-40CC-93A3-CFC9A75C6472}" srcOrd="0" destOrd="0" presId="urn:microsoft.com/office/officeart/2005/8/layout/orgChart1"/>
    <dgm:cxn modelId="{DC2EE297-06A8-4F95-A448-2A8922A10188}" type="presOf" srcId="{47460B15-5ADB-4256-B0E7-875B2806AFD5}" destId="{F8C352B9-8DF1-417F-8085-9C2DFDDE8A35}" srcOrd="1" destOrd="0" presId="urn:microsoft.com/office/officeart/2005/8/layout/orgChart1"/>
    <dgm:cxn modelId="{ABE81D84-7A7F-4801-8B66-26D1786EAFAF}" srcId="{47460B15-5ADB-4256-B0E7-875B2806AFD5}" destId="{2CA3FF1A-D838-4742-862E-06292CD6D583}" srcOrd="1" destOrd="0" parTransId="{494C67E4-36D4-425D-9D06-D074C67B7AF3}" sibTransId="{0745A3B7-F233-4290-AFBF-4E29E707DF27}"/>
    <dgm:cxn modelId="{864FF6A5-7F5C-4D13-AD78-175A51986C7F}" type="presOf" srcId="{887A1850-AA94-468E-99BC-4C69E677D29F}" destId="{298F8513-32F2-4BF5-8922-1BBAE1B796B0}" srcOrd="1" destOrd="0" presId="urn:microsoft.com/office/officeart/2005/8/layout/orgChart1"/>
    <dgm:cxn modelId="{1086022B-8CF3-4E88-B7DD-4A87B6835AA0}" srcId="{2CA3FF1A-D838-4742-862E-06292CD6D583}" destId="{F288F589-4CA6-4757-8B59-F8F8EA731E4B}" srcOrd="0" destOrd="0" parTransId="{3B745697-200A-420C-ADD8-74D47E20DB43}" sibTransId="{1B2F92CF-6723-45B9-BA11-1BEDD42397EE}"/>
    <dgm:cxn modelId="{CB8F8B80-35C7-4001-B7FB-C55A56BC21EA}" srcId="{D0E67899-3392-463C-8FC5-58767E045E95}" destId="{47460B15-5ADB-4256-B0E7-875B2806AFD5}" srcOrd="0" destOrd="0" parTransId="{88D59965-92A3-4CE9-8F84-DB7FE6E81F23}" sibTransId="{34728844-E727-4010-804F-EFD2818BF427}"/>
    <dgm:cxn modelId="{87E7FBC8-B891-459F-AE3A-D65DE164E52E}" srcId="{47460B15-5ADB-4256-B0E7-875B2806AFD5}" destId="{1EF00C4A-6C11-4B2F-B20C-B6AE05128BDF}" srcOrd="0" destOrd="0" parTransId="{8BC6395C-D6E4-4E1E-A81E-09C7416CEEC3}" sibTransId="{33F9A2D3-C0AB-42E5-8DE4-BA93F12DA554}"/>
    <dgm:cxn modelId="{37242C64-4E00-442F-8005-0B1280CB0247}" type="presOf" srcId="{1EF00C4A-6C11-4B2F-B20C-B6AE05128BDF}" destId="{A4502300-7ACD-4AD1-9C73-AF01FFC5C28D}" srcOrd="1" destOrd="0" presId="urn:microsoft.com/office/officeart/2005/8/layout/orgChart1"/>
    <dgm:cxn modelId="{56BDA358-4A27-43BA-AA39-0435F57D9168}" type="presOf" srcId="{F288F589-4CA6-4757-8B59-F8F8EA731E4B}" destId="{401B1A5D-FB45-48D8-923D-1F3BC6258FD4}" srcOrd="0" destOrd="0" presId="urn:microsoft.com/office/officeart/2005/8/layout/orgChart1"/>
    <dgm:cxn modelId="{C479E83F-813B-48F4-837F-8BB1A93FB10B}" type="presOf" srcId="{D0E67899-3392-463C-8FC5-58767E045E95}" destId="{F7047EA4-2B2B-47BB-AF02-78AED6A00BC5}" srcOrd="0" destOrd="0" presId="urn:microsoft.com/office/officeart/2005/8/layout/orgChart1"/>
    <dgm:cxn modelId="{7C4BCB61-26FA-48AE-BD50-393FE88D521B}" type="presOf" srcId="{93E345DA-3983-4BA7-BEED-4E144C5C21E9}" destId="{AD129954-C17D-47D9-86B3-3BD099DD3AA0}" srcOrd="0" destOrd="0" presId="urn:microsoft.com/office/officeart/2005/8/layout/orgChart1"/>
    <dgm:cxn modelId="{158A8D00-016C-4A7F-905B-8DA915EC1FEE}" type="presOf" srcId="{93E345DA-3983-4BA7-BEED-4E144C5C21E9}" destId="{1EBA246A-F19B-41CE-8493-598C3C5FCCA3}" srcOrd="1" destOrd="0" presId="urn:microsoft.com/office/officeart/2005/8/layout/orgChart1"/>
    <dgm:cxn modelId="{5BB30E80-5E5E-4CB6-A49D-4CF5F7B700E0}" type="presOf" srcId="{B1FDFF20-AC2B-4594-AC1A-33F58EDEAF62}" destId="{F6356A4A-DF40-4850-9CF8-B439E1D6872C}" srcOrd="0" destOrd="0" presId="urn:microsoft.com/office/officeart/2005/8/layout/orgChart1"/>
    <dgm:cxn modelId="{1723906A-106B-4635-86C4-FD3A7BBDBB51}" srcId="{887A1850-AA94-468E-99BC-4C69E677D29F}" destId="{F047A6DF-8218-41AF-B94C-91E96CFE6520}" srcOrd="0" destOrd="0" parTransId="{B1FDFF20-AC2B-4594-AC1A-33F58EDEAF62}" sibTransId="{2AA087F8-FE18-4F23-82EA-CC7EDDB02F59}"/>
    <dgm:cxn modelId="{68F0BA94-C0F6-4F65-9DD0-DF207EFCEB4F}" type="presOf" srcId="{F047A6DF-8218-41AF-B94C-91E96CFE6520}" destId="{C64F2291-F069-4744-B487-9B08B0CDCEB0}" srcOrd="0" destOrd="0" presId="urn:microsoft.com/office/officeart/2005/8/layout/orgChart1"/>
    <dgm:cxn modelId="{8FE66371-925B-44C4-B7EE-6EC59843C70B}" type="presOf" srcId="{47460B15-5ADB-4256-B0E7-875B2806AFD5}" destId="{3B8984EC-1075-4E97-A3A5-3E0A928990FD}" srcOrd="0" destOrd="0" presId="urn:microsoft.com/office/officeart/2005/8/layout/orgChart1"/>
    <dgm:cxn modelId="{C3A4027D-6A64-4514-9A85-391F519DA1A0}" type="presOf" srcId="{F288F589-4CA6-4757-8B59-F8F8EA731E4B}" destId="{783AA4E0-D427-4E4A-8F69-B5D0B8DE490A}" srcOrd="1" destOrd="0" presId="urn:microsoft.com/office/officeart/2005/8/layout/orgChart1"/>
    <dgm:cxn modelId="{A953812F-07BE-41E4-AAB2-B1BC16FB12E7}" srcId="{1EF00C4A-6C11-4B2F-B20C-B6AE05128BDF}" destId="{93E345DA-3983-4BA7-BEED-4E144C5C21E9}" srcOrd="0" destOrd="0" parTransId="{8E727A81-29E1-4BDC-A972-92882CD921E1}" sibTransId="{514B70AF-88D7-410F-924D-D3F8431A3D20}"/>
    <dgm:cxn modelId="{0747D8DE-12BA-4FC8-BD8E-7E7FAF82AEB6}" type="presOf" srcId="{2CA3FF1A-D838-4742-862E-06292CD6D583}" destId="{D1B3EE15-7DCC-48DA-ACC0-76B69B704CC7}" srcOrd="1" destOrd="0" presId="urn:microsoft.com/office/officeart/2005/8/layout/orgChart1"/>
    <dgm:cxn modelId="{2F47593C-D265-40D0-9E5D-08E8EFC92B4A}" type="presParOf" srcId="{F7047EA4-2B2B-47BB-AF02-78AED6A00BC5}" destId="{15476773-EF13-4FAC-9A0A-B0E329E9A11C}" srcOrd="0" destOrd="0" presId="urn:microsoft.com/office/officeart/2005/8/layout/orgChart1"/>
    <dgm:cxn modelId="{120DE24F-6453-4144-A734-DCE05C098A40}" type="presParOf" srcId="{15476773-EF13-4FAC-9A0A-B0E329E9A11C}" destId="{55288BCE-5B32-49B6-9206-B5B6E775EE99}" srcOrd="0" destOrd="0" presId="urn:microsoft.com/office/officeart/2005/8/layout/orgChart1"/>
    <dgm:cxn modelId="{078C6B6E-D5BA-405F-B780-195DADFEE656}" type="presParOf" srcId="{55288BCE-5B32-49B6-9206-B5B6E775EE99}" destId="{3B8984EC-1075-4E97-A3A5-3E0A928990FD}" srcOrd="0" destOrd="0" presId="urn:microsoft.com/office/officeart/2005/8/layout/orgChart1"/>
    <dgm:cxn modelId="{3937F89C-F3C9-41D8-A6D0-1CBE7DA5E6D1}" type="presParOf" srcId="{55288BCE-5B32-49B6-9206-B5B6E775EE99}" destId="{F8C352B9-8DF1-417F-8085-9C2DFDDE8A35}" srcOrd="1" destOrd="0" presId="urn:microsoft.com/office/officeart/2005/8/layout/orgChart1"/>
    <dgm:cxn modelId="{4001D5AC-3F7B-4EBE-87DF-5E9F110E54E8}" type="presParOf" srcId="{15476773-EF13-4FAC-9A0A-B0E329E9A11C}" destId="{30D27A22-8B8E-4FDA-AE23-32EA06A20391}" srcOrd="1" destOrd="0" presId="urn:microsoft.com/office/officeart/2005/8/layout/orgChart1"/>
    <dgm:cxn modelId="{E5B68770-EF65-423D-8176-DE638613D9A8}" type="presParOf" srcId="{30D27A22-8B8E-4FDA-AE23-32EA06A20391}" destId="{8A74DD33-C5AD-4D19-A2BD-38C8A4FC568E}" srcOrd="0" destOrd="0" presId="urn:microsoft.com/office/officeart/2005/8/layout/orgChart1"/>
    <dgm:cxn modelId="{222804A0-2969-4CCC-9A80-56F2D7D7EE42}" type="presParOf" srcId="{30D27A22-8B8E-4FDA-AE23-32EA06A20391}" destId="{B9E6424C-BD93-4B57-A134-28BB140018C5}" srcOrd="1" destOrd="0" presId="urn:microsoft.com/office/officeart/2005/8/layout/orgChart1"/>
    <dgm:cxn modelId="{139FB4AA-8835-499D-9CAC-BFA8EB544509}" type="presParOf" srcId="{B9E6424C-BD93-4B57-A134-28BB140018C5}" destId="{D4EDEBDE-508A-4027-B4AC-7D1F862BB0D1}" srcOrd="0" destOrd="0" presId="urn:microsoft.com/office/officeart/2005/8/layout/orgChart1"/>
    <dgm:cxn modelId="{0A1ECFF1-7915-4816-AB6C-2FA5A0293E36}" type="presParOf" srcId="{D4EDEBDE-508A-4027-B4AC-7D1F862BB0D1}" destId="{9DE0F156-8751-4176-8AF4-2F680711D1F5}" srcOrd="0" destOrd="0" presId="urn:microsoft.com/office/officeart/2005/8/layout/orgChart1"/>
    <dgm:cxn modelId="{31FB96F5-9521-4E50-8A22-ECD8D418076F}" type="presParOf" srcId="{D4EDEBDE-508A-4027-B4AC-7D1F862BB0D1}" destId="{A4502300-7ACD-4AD1-9C73-AF01FFC5C28D}" srcOrd="1" destOrd="0" presId="urn:microsoft.com/office/officeart/2005/8/layout/orgChart1"/>
    <dgm:cxn modelId="{A23018D3-BF2E-4E3F-A529-6BDAED5DF3EC}" type="presParOf" srcId="{B9E6424C-BD93-4B57-A134-28BB140018C5}" destId="{FFBFE8BB-3D99-4FC2-8522-5DDEA2230ED3}" srcOrd="1" destOrd="0" presId="urn:microsoft.com/office/officeart/2005/8/layout/orgChart1"/>
    <dgm:cxn modelId="{42DC33CD-46F3-4C09-8450-6C719AECDFB5}" type="presParOf" srcId="{FFBFE8BB-3D99-4FC2-8522-5DDEA2230ED3}" destId="{FC0464CF-2F01-434A-BF5C-A013FC731278}" srcOrd="0" destOrd="0" presId="urn:microsoft.com/office/officeart/2005/8/layout/orgChart1"/>
    <dgm:cxn modelId="{8B0FFEDA-D3CB-41E9-AEF4-7A1E94B415EC}" type="presParOf" srcId="{FFBFE8BB-3D99-4FC2-8522-5DDEA2230ED3}" destId="{70439D99-D83D-4386-810D-9759D472212D}" srcOrd="1" destOrd="0" presId="urn:microsoft.com/office/officeart/2005/8/layout/orgChart1"/>
    <dgm:cxn modelId="{502DA842-578A-4136-90BF-0BBFE5807847}" type="presParOf" srcId="{70439D99-D83D-4386-810D-9759D472212D}" destId="{743C92C8-9001-4369-8011-9DA998DE05FC}" srcOrd="0" destOrd="0" presId="urn:microsoft.com/office/officeart/2005/8/layout/orgChart1"/>
    <dgm:cxn modelId="{5E2B0AA2-87BC-4D41-8589-96F939563B1E}" type="presParOf" srcId="{743C92C8-9001-4369-8011-9DA998DE05FC}" destId="{AD129954-C17D-47D9-86B3-3BD099DD3AA0}" srcOrd="0" destOrd="0" presId="urn:microsoft.com/office/officeart/2005/8/layout/orgChart1"/>
    <dgm:cxn modelId="{2BAEF14D-9711-46CA-AB4A-842946465B6F}" type="presParOf" srcId="{743C92C8-9001-4369-8011-9DA998DE05FC}" destId="{1EBA246A-F19B-41CE-8493-598C3C5FCCA3}" srcOrd="1" destOrd="0" presId="urn:microsoft.com/office/officeart/2005/8/layout/orgChart1"/>
    <dgm:cxn modelId="{D4B9748D-7ACA-4C4B-9F26-6E7B8EF52894}" type="presParOf" srcId="{70439D99-D83D-4386-810D-9759D472212D}" destId="{E1088D2E-6A48-4889-BA41-FC8C47241026}" srcOrd="1" destOrd="0" presId="urn:microsoft.com/office/officeart/2005/8/layout/orgChart1"/>
    <dgm:cxn modelId="{34866AF6-723F-449E-9BF0-942579FBAC4D}" type="presParOf" srcId="{70439D99-D83D-4386-810D-9759D472212D}" destId="{06B9CA1F-7CFB-4694-B960-8EDC2CC1C7F5}" srcOrd="2" destOrd="0" presId="urn:microsoft.com/office/officeart/2005/8/layout/orgChart1"/>
    <dgm:cxn modelId="{6A8A71E4-77D5-4547-B99A-39CBA51DCD54}" type="presParOf" srcId="{B9E6424C-BD93-4B57-A134-28BB140018C5}" destId="{7E85A9E0-E4DD-4669-8E89-1C52F2E13495}" srcOrd="2" destOrd="0" presId="urn:microsoft.com/office/officeart/2005/8/layout/orgChart1"/>
    <dgm:cxn modelId="{08DD9D78-E7E7-445E-9F2D-93DE0E65EEDA}" type="presParOf" srcId="{30D27A22-8B8E-4FDA-AE23-32EA06A20391}" destId="{223D4FA8-8A27-4136-A3AB-C160ED062F37}" srcOrd="2" destOrd="0" presId="urn:microsoft.com/office/officeart/2005/8/layout/orgChart1"/>
    <dgm:cxn modelId="{D6634121-F8E0-4B15-80DF-A5AFCDA4C48E}" type="presParOf" srcId="{30D27A22-8B8E-4FDA-AE23-32EA06A20391}" destId="{C320F4A8-07D5-4B9F-A6A2-0867A3E75669}" srcOrd="3" destOrd="0" presId="urn:microsoft.com/office/officeart/2005/8/layout/orgChart1"/>
    <dgm:cxn modelId="{413AB617-EA75-4FC5-A71E-B72E6C66A4E5}" type="presParOf" srcId="{C320F4A8-07D5-4B9F-A6A2-0867A3E75669}" destId="{980D405F-2E3C-4525-AA37-CDFA1358BBB8}" srcOrd="0" destOrd="0" presId="urn:microsoft.com/office/officeart/2005/8/layout/orgChart1"/>
    <dgm:cxn modelId="{99634FE2-D7FC-4402-9B94-9D2EE2FDC890}" type="presParOf" srcId="{980D405F-2E3C-4525-AA37-CDFA1358BBB8}" destId="{1F26C935-8159-4EA2-B69A-68310B8CC876}" srcOrd="0" destOrd="0" presId="urn:microsoft.com/office/officeart/2005/8/layout/orgChart1"/>
    <dgm:cxn modelId="{AC489DBD-F513-49EB-A65A-3D147FABA224}" type="presParOf" srcId="{980D405F-2E3C-4525-AA37-CDFA1358BBB8}" destId="{D1B3EE15-7DCC-48DA-ACC0-76B69B704CC7}" srcOrd="1" destOrd="0" presId="urn:microsoft.com/office/officeart/2005/8/layout/orgChart1"/>
    <dgm:cxn modelId="{EAA39A42-9E86-4588-9D67-8AB4804B9FCD}" type="presParOf" srcId="{C320F4A8-07D5-4B9F-A6A2-0867A3E75669}" destId="{A72700F7-2BBD-4FF0-A888-F9DB417C16D3}" srcOrd="1" destOrd="0" presId="urn:microsoft.com/office/officeart/2005/8/layout/orgChart1"/>
    <dgm:cxn modelId="{AC6CF9A1-F1B5-47EB-AF7B-76BF137D8B58}" type="presParOf" srcId="{A72700F7-2BBD-4FF0-A888-F9DB417C16D3}" destId="{8884DFA2-7481-4386-B5EB-6BEF431D8FE8}" srcOrd="0" destOrd="0" presId="urn:microsoft.com/office/officeart/2005/8/layout/orgChart1"/>
    <dgm:cxn modelId="{C66FEF94-42A5-403E-ADF4-61D618A1AED4}" type="presParOf" srcId="{A72700F7-2BBD-4FF0-A888-F9DB417C16D3}" destId="{E41E6BB7-70DB-40BF-892A-D18D502008D4}" srcOrd="1" destOrd="0" presId="urn:microsoft.com/office/officeart/2005/8/layout/orgChart1"/>
    <dgm:cxn modelId="{7E96D4F2-81A7-43CA-8ACE-FA56AAB87C72}" type="presParOf" srcId="{E41E6BB7-70DB-40BF-892A-D18D502008D4}" destId="{24E5F293-A588-4E64-A103-BF4C48A9DEFE}" srcOrd="0" destOrd="0" presId="urn:microsoft.com/office/officeart/2005/8/layout/orgChart1"/>
    <dgm:cxn modelId="{2FD8ABA8-C23B-4B9A-8080-99BA45CA5110}" type="presParOf" srcId="{24E5F293-A588-4E64-A103-BF4C48A9DEFE}" destId="{401B1A5D-FB45-48D8-923D-1F3BC6258FD4}" srcOrd="0" destOrd="0" presId="urn:microsoft.com/office/officeart/2005/8/layout/orgChart1"/>
    <dgm:cxn modelId="{3EF22123-32A8-42D9-8860-1FA0E795D430}" type="presParOf" srcId="{24E5F293-A588-4E64-A103-BF4C48A9DEFE}" destId="{783AA4E0-D427-4E4A-8F69-B5D0B8DE490A}" srcOrd="1" destOrd="0" presId="urn:microsoft.com/office/officeart/2005/8/layout/orgChart1"/>
    <dgm:cxn modelId="{01986D44-10F3-4B77-BB6E-6CB7E527E11A}" type="presParOf" srcId="{E41E6BB7-70DB-40BF-892A-D18D502008D4}" destId="{0E7F0137-4C03-44C8-A914-18F26528891E}" srcOrd="1" destOrd="0" presId="urn:microsoft.com/office/officeart/2005/8/layout/orgChart1"/>
    <dgm:cxn modelId="{E2FC3D11-A107-4708-BDA0-7DAD19275564}" type="presParOf" srcId="{E41E6BB7-70DB-40BF-892A-D18D502008D4}" destId="{84561D88-0BFF-4736-B834-CE74DBC0CC6A}" srcOrd="2" destOrd="0" presId="urn:microsoft.com/office/officeart/2005/8/layout/orgChart1"/>
    <dgm:cxn modelId="{35EC0C07-5A0F-4777-9472-1E8C029B7291}" type="presParOf" srcId="{C320F4A8-07D5-4B9F-A6A2-0867A3E75669}" destId="{ECDBBC0C-4AFA-42C0-80E6-793488447974}" srcOrd="2" destOrd="0" presId="urn:microsoft.com/office/officeart/2005/8/layout/orgChart1"/>
    <dgm:cxn modelId="{5A039F6D-123C-4C37-B4B4-09D08C71B56A}" type="presParOf" srcId="{30D27A22-8B8E-4FDA-AE23-32EA06A20391}" destId="{F9E31379-DEFD-40CC-93A3-CFC9A75C6472}" srcOrd="4" destOrd="0" presId="urn:microsoft.com/office/officeart/2005/8/layout/orgChart1"/>
    <dgm:cxn modelId="{42AB5FAF-337D-400F-B0C1-BC9F48613292}" type="presParOf" srcId="{30D27A22-8B8E-4FDA-AE23-32EA06A20391}" destId="{4A813569-6D40-4A7D-A9AF-8024137FC980}" srcOrd="5" destOrd="0" presId="urn:microsoft.com/office/officeart/2005/8/layout/orgChart1"/>
    <dgm:cxn modelId="{32DE2A8B-E82A-4AE9-AA07-C1251A30391B}" type="presParOf" srcId="{4A813569-6D40-4A7D-A9AF-8024137FC980}" destId="{FD4FE7EE-FC93-4916-837D-E90B271F875B}" srcOrd="0" destOrd="0" presId="urn:microsoft.com/office/officeart/2005/8/layout/orgChart1"/>
    <dgm:cxn modelId="{572A094D-3325-49AC-92CF-E47E19705173}" type="presParOf" srcId="{FD4FE7EE-FC93-4916-837D-E90B271F875B}" destId="{4D5ADD72-237A-4113-ADAA-DFDC3C413677}" srcOrd="0" destOrd="0" presId="urn:microsoft.com/office/officeart/2005/8/layout/orgChart1"/>
    <dgm:cxn modelId="{652CA1EC-C4F2-4F1E-BBDB-C34BAFE61CFD}" type="presParOf" srcId="{FD4FE7EE-FC93-4916-837D-E90B271F875B}" destId="{298F8513-32F2-4BF5-8922-1BBAE1B796B0}" srcOrd="1" destOrd="0" presId="urn:microsoft.com/office/officeart/2005/8/layout/orgChart1"/>
    <dgm:cxn modelId="{76173D3A-844D-4518-9539-69CCA7CA9D73}" type="presParOf" srcId="{4A813569-6D40-4A7D-A9AF-8024137FC980}" destId="{3F88B24C-BDC9-466E-930B-9979AFB9FD03}" srcOrd="1" destOrd="0" presId="urn:microsoft.com/office/officeart/2005/8/layout/orgChart1"/>
    <dgm:cxn modelId="{9FCA19CE-5781-47CA-8C9B-1953707D3F62}" type="presParOf" srcId="{3F88B24C-BDC9-466E-930B-9979AFB9FD03}" destId="{F6356A4A-DF40-4850-9CF8-B439E1D6872C}" srcOrd="0" destOrd="0" presId="urn:microsoft.com/office/officeart/2005/8/layout/orgChart1"/>
    <dgm:cxn modelId="{7BC7EB0B-576C-470D-96E2-E317CF86F9B1}" type="presParOf" srcId="{3F88B24C-BDC9-466E-930B-9979AFB9FD03}" destId="{40C8406F-8AEF-4B3E-B873-50018471E422}" srcOrd="1" destOrd="0" presId="urn:microsoft.com/office/officeart/2005/8/layout/orgChart1"/>
    <dgm:cxn modelId="{0FAA563B-54A0-4CF5-9CE7-1CBBB6A33C7F}" type="presParOf" srcId="{40C8406F-8AEF-4B3E-B873-50018471E422}" destId="{9D7AFFE5-ED03-464B-8562-DDA316764C39}" srcOrd="0" destOrd="0" presId="urn:microsoft.com/office/officeart/2005/8/layout/orgChart1"/>
    <dgm:cxn modelId="{6DF1E9EF-8ACC-4632-B4C5-710C13110E7D}" type="presParOf" srcId="{9D7AFFE5-ED03-464B-8562-DDA316764C39}" destId="{C64F2291-F069-4744-B487-9B08B0CDCEB0}" srcOrd="0" destOrd="0" presId="urn:microsoft.com/office/officeart/2005/8/layout/orgChart1"/>
    <dgm:cxn modelId="{146A0423-8490-4FE2-BDEE-2CF6DA937C00}" type="presParOf" srcId="{9D7AFFE5-ED03-464B-8562-DDA316764C39}" destId="{60925BB9-9AC8-4B3F-99C3-DC17ABE89943}" srcOrd="1" destOrd="0" presId="urn:microsoft.com/office/officeart/2005/8/layout/orgChart1"/>
    <dgm:cxn modelId="{A6D688F9-FA79-4F1D-8718-F0587121DBEE}" type="presParOf" srcId="{40C8406F-8AEF-4B3E-B873-50018471E422}" destId="{E9CE41B4-EE4B-434C-891F-69927D8DEEA0}" srcOrd="1" destOrd="0" presId="urn:microsoft.com/office/officeart/2005/8/layout/orgChart1"/>
    <dgm:cxn modelId="{6A9DEF5E-FBF0-48AD-B463-0551A7B46863}" type="presParOf" srcId="{40C8406F-8AEF-4B3E-B873-50018471E422}" destId="{64A5582B-9BF1-4E97-BA85-62918CB691F6}" srcOrd="2" destOrd="0" presId="urn:microsoft.com/office/officeart/2005/8/layout/orgChart1"/>
    <dgm:cxn modelId="{84DECA42-9B1A-4A97-9CC6-DE433526693B}" type="presParOf" srcId="{4A813569-6D40-4A7D-A9AF-8024137FC980}" destId="{A2E23FF2-4AE2-4F85-BAC5-1B64E2121F4E}" srcOrd="2" destOrd="0" presId="urn:microsoft.com/office/officeart/2005/8/layout/orgChart1"/>
    <dgm:cxn modelId="{172F0924-F359-4A45-A345-1E69893C028C}" type="presParOf" srcId="{15476773-EF13-4FAC-9A0A-B0E329E9A11C}" destId="{FF609709-AA93-476F-9E97-63396254278A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D63B2AC-E68B-4F89-8C00-29154A094EDE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85FA28F-D629-4550-B55A-FD429C15224B}">
      <dgm:prSet phldrT="[Текст]" custT="1"/>
      <dgm:spPr/>
      <dgm:t>
        <a:bodyPr/>
        <a:lstStyle/>
        <a:p>
          <a:r>
            <a:rPr lang="ru-RU" sz="2800" dirty="0" smtClean="0"/>
            <a:t>Через вопрос</a:t>
          </a:r>
          <a:endParaRPr lang="ru-RU" sz="2800" dirty="0"/>
        </a:p>
      </dgm:t>
    </dgm:pt>
    <dgm:pt modelId="{1B59FA0B-0047-4E43-91D8-99A9B9DFFE4A}" type="parTrans" cxnId="{848665C3-6066-4FDB-8A5A-2780F82FF1F5}">
      <dgm:prSet/>
      <dgm:spPr/>
      <dgm:t>
        <a:bodyPr/>
        <a:lstStyle/>
        <a:p>
          <a:endParaRPr lang="ru-RU"/>
        </a:p>
      </dgm:t>
    </dgm:pt>
    <dgm:pt modelId="{347F8964-BB14-4C80-BBD7-8DC6C4C86F7C}" type="sibTrans" cxnId="{848665C3-6066-4FDB-8A5A-2780F82FF1F5}">
      <dgm:prSet/>
      <dgm:spPr/>
      <dgm:t>
        <a:bodyPr/>
        <a:lstStyle/>
        <a:p>
          <a:endParaRPr lang="ru-RU"/>
        </a:p>
      </dgm:t>
    </dgm:pt>
    <dgm:pt modelId="{18C338D0-BCD4-4C24-9F90-7C5AABF93C41}">
      <dgm:prSet phldrT="[Текст]" custT="1"/>
      <dgm:spPr/>
      <dgm:t>
        <a:bodyPr/>
        <a:lstStyle/>
        <a:p>
          <a:r>
            <a:rPr lang="ru-RU" sz="2800" dirty="0" smtClean="0"/>
            <a:t>Помощь учителя</a:t>
          </a:r>
          <a:endParaRPr lang="ru-RU" sz="2800" dirty="0"/>
        </a:p>
      </dgm:t>
    </dgm:pt>
    <dgm:pt modelId="{887714A3-A023-4FC5-8684-5721548D765B}" type="parTrans" cxnId="{D9C95909-708E-45D3-AAD1-A410B65436B9}">
      <dgm:prSet/>
      <dgm:spPr/>
      <dgm:t>
        <a:bodyPr/>
        <a:lstStyle/>
        <a:p>
          <a:endParaRPr lang="ru-RU"/>
        </a:p>
      </dgm:t>
    </dgm:pt>
    <dgm:pt modelId="{81EC8814-1774-4B50-BA3F-3D69BC0A85B4}" type="sibTrans" cxnId="{D9C95909-708E-45D3-AAD1-A410B65436B9}">
      <dgm:prSet/>
      <dgm:spPr/>
      <dgm:t>
        <a:bodyPr/>
        <a:lstStyle/>
        <a:p>
          <a:endParaRPr lang="ru-RU"/>
        </a:p>
      </dgm:t>
    </dgm:pt>
    <dgm:pt modelId="{DE645BF9-63C9-4789-83E7-D252239152A6}">
      <dgm:prSet phldrT="[Текст]" custT="1"/>
      <dgm:spPr/>
      <dgm:t>
        <a:bodyPr/>
        <a:lstStyle/>
        <a:p>
          <a:r>
            <a:rPr lang="ru-RU" sz="2800" dirty="0" smtClean="0"/>
            <a:t>План исследования</a:t>
          </a:r>
          <a:endParaRPr lang="ru-RU" sz="2800" dirty="0"/>
        </a:p>
      </dgm:t>
    </dgm:pt>
    <dgm:pt modelId="{A36B40CD-EF76-4269-B617-30C8FF17BE89}" type="parTrans" cxnId="{B5194890-D298-4BFD-93E0-0F4033F44449}">
      <dgm:prSet/>
      <dgm:spPr/>
      <dgm:t>
        <a:bodyPr/>
        <a:lstStyle/>
        <a:p>
          <a:endParaRPr lang="ru-RU"/>
        </a:p>
      </dgm:t>
    </dgm:pt>
    <dgm:pt modelId="{69D6878D-79C5-43A7-8E2A-9E79CD106D06}" type="sibTrans" cxnId="{B5194890-D298-4BFD-93E0-0F4033F44449}">
      <dgm:prSet/>
      <dgm:spPr/>
      <dgm:t>
        <a:bodyPr/>
        <a:lstStyle/>
        <a:p>
          <a:endParaRPr lang="ru-RU"/>
        </a:p>
      </dgm:t>
    </dgm:pt>
    <dgm:pt modelId="{C9FB9F91-C611-4B67-B930-3ACC9990F3C5}">
      <dgm:prSet custT="1"/>
      <dgm:spPr/>
      <dgm:t>
        <a:bodyPr/>
        <a:lstStyle/>
        <a:p>
          <a:r>
            <a:rPr lang="ru-RU" sz="2800" dirty="0" smtClean="0"/>
            <a:t>Видение результатов</a:t>
          </a:r>
          <a:endParaRPr lang="ru-RU" sz="2800" dirty="0"/>
        </a:p>
      </dgm:t>
    </dgm:pt>
    <dgm:pt modelId="{9C88C642-B10B-4CF3-967F-06EF08A72838}" type="parTrans" cxnId="{9E75094F-CD9A-45F1-8C1F-EAC639904DFF}">
      <dgm:prSet/>
      <dgm:spPr/>
      <dgm:t>
        <a:bodyPr/>
        <a:lstStyle/>
        <a:p>
          <a:endParaRPr lang="ru-RU"/>
        </a:p>
      </dgm:t>
    </dgm:pt>
    <dgm:pt modelId="{90A6CD0E-31B9-475E-A8BA-715DECC7538B}" type="sibTrans" cxnId="{9E75094F-CD9A-45F1-8C1F-EAC639904DFF}">
      <dgm:prSet/>
      <dgm:spPr/>
      <dgm:t>
        <a:bodyPr/>
        <a:lstStyle/>
        <a:p>
          <a:endParaRPr lang="ru-RU"/>
        </a:p>
      </dgm:t>
    </dgm:pt>
    <dgm:pt modelId="{D152324D-5746-48D5-8B77-77EF9FF59D82}">
      <dgm:prSet custT="1"/>
      <dgm:spPr/>
      <dgm:t>
        <a:bodyPr/>
        <a:lstStyle/>
        <a:p>
          <a:r>
            <a:rPr lang="ru-RU" sz="2800" dirty="0" smtClean="0"/>
            <a:t>Расстановка акцентов</a:t>
          </a:r>
          <a:endParaRPr lang="ru-RU" sz="2800" dirty="0"/>
        </a:p>
      </dgm:t>
    </dgm:pt>
    <dgm:pt modelId="{43256D04-76B7-44B4-A6B4-369A355CBB91}" type="parTrans" cxnId="{92F24E28-5A70-49BC-AF57-8FA4AE0A1840}">
      <dgm:prSet/>
      <dgm:spPr/>
      <dgm:t>
        <a:bodyPr/>
        <a:lstStyle/>
        <a:p>
          <a:endParaRPr lang="ru-RU"/>
        </a:p>
      </dgm:t>
    </dgm:pt>
    <dgm:pt modelId="{8416BBB1-E21E-4947-A924-D29E8C31EDFC}" type="sibTrans" cxnId="{92F24E28-5A70-49BC-AF57-8FA4AE0A1840}">
      <dgm:prSet/>
      <dgm:spPr/>
      <dgm:t>
        <a:bodyPr/>
        <a:lstStyle/>
        <a:p>
          <a:endParaRPr lang="ru-RU"/>
        </a:p>
      </dgm:t>
    </dgm:pt>
    <dgm:pt modelId="{F912F028-EEE2-49E0-B794-490A545695F5}" type="pres">
      <dgm:prSet presAssocID="{8D63B2AC-E68B-4F89-8C00-29154A094EDE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0DC3F431-AB1E-4C37-A8A6-9037C7184070}" type="pres">
      <dgm:prSet presAssocID="{C85FA28F-D629-4550-B55A-FD429C15224B}" presName="hierRoot1" presStyleCnt="0"/>
      <dgm:spPr/>
    </dgm:pt>
    <dgm:pt modelId="{07240669-2A27-4CED-ADA2-69350424CA57}" type="pres">
      <dgm:prSet presAssocID="{C85FA28F-D629-4550-B55A-FD429C15224B}" presName="composite" presStyleCnt="0"/>
      <dgm:spPr/>
    </dgm:pt>
    <dgm:pt modelId="{A98B831F-6A07-4CBE-AF54-7235E88D5EEF}" type="pres">
      <dgm:prSet presAssocID="{C85FA28F-D629-4550-B55A-FD429C15224B}" presName="background" presStyleLbl="node0" presStyleIdx="0" presStyleCnt="1"/>
      <dgm:spPr/>
    </dgm:pt>
    <dgm:pt modelId="{24E0BFC9-FDFF-4BDF-AF84-EC82172AA20F}" type="pres">
      <dgm:prSet presAssocID="{C85FA28F-D629-4550-B55A-FD429C15224B}" presName="text" presStyleLbl="fgAcc0" presStyleIdx="0" presStyleCnt="1">
        <dgm:presLayoutVars>
          <dgm:chPref val="3"/>
        </dgm:presLayoutVars>
      </dgm:prSet>
      <dgm:spPr/>
    </dgm:pt>
    <dgm:pt modelId="{44EC1643-DCE8-4B94-AF60-64E4B6D54D32}" type="pres">
      <dgm:prSet presAssocID="{C85FA28F-D629-4550-B55A-FD429C15224B}" presName="hierChild2" presStyleCnt="0"/>
      <dgm:spPr/>
    </dgm:pt>
    <dgm:pt modelId="{560331A3-D9E1-4A94-8EC1-3661F67384FA}" type="pres">
      <dgm:prSet presAssocID="{887714A3-A023-4FC5-8684-5721548D765B}" presName="Name10" presStyleLbl="parChTrans1D2" presStyleIdx="0" presStyleCnt="2"/>
      <dgm:spPr/>
    </dgm:pt>
    <dgm:pt modelId="{95851E4A-7DEB-4AC0-8CBA-E671061E8D9B}" type="pres">
      <dgm:prSet presAssocID="{18C338D0-BCD4-4C24-9F90-7C5AABF93C41}" presName="hierRoot2" presStyleCnt="0"/>
      <dgm:spPr/>
    </dgm:pt>
    <dgm:pt modelId="{5E1B3450-5DEA-4DA4-829C-5F4820F13270}" type="pres">
      <dgm:prSet presAssocID="{18C338D0-BCD4-4C24-9F90-7C5AABF93C41}" presName="composite2" presStyleCnt="0"/>
      <dgm:spPr/>
    </dgm:pt>
    <dgm:pt modelId="{C04CD4E3-383D-4F48-AEB7-FE2BAB1A13FB}" type="pres">
      <dgm:prSet presAssocID="{18C338D0-BCD4-4C24-9F90-7C5AABF93C41}" presName="background2" presStyleLbl="node2" presStyleIdx="0" presStyleCnt="2"/>
      <dgm:spPr/>
    </dgm:pt>
    <dgm:pt modelId="{7F4E289B-4871-4ECD-8366-C3EBB6F15AB2}" type="pres">
      <dgm:prSet presAssocID="{18C338D0-BCD4-4C24-9F90-7C5AABF93C41}" presName="text2" presStyleLbl="fgAcc2" presStyleIdx="0" presStyleCnt="2" custScaleX="118747">
        <dgm:presLayoutVars>
          <dgm:chPref val="3"/>
        </dgm:presLayoutVars>
      </dgm:prSet>
      <dgm:spPr/>
    </dgm:pt>
    <dgm:pt modelId="{902EF556-2C5B-403F-81B9-D05918E8C466}" type="pres">
      <dgm:prSet presAssocID="{18C338D0-BCD4-4C24-9F90-7C5AABF93C41}" presName="hierChild3" presStyleCnt="0"/>
      <dgm:spPr/>
    </dgm:pt>
    <dgm:pt modelId="{F56DCF7E-E785-430B-AEF5-8A377DB41314}" type="pres">
      <dgm:prSet presAssocID="{A36B40CD-EF76-4269-B617-30C8FF17BE89}" presName="Name10" presStyleLbl="parChTrans1D2" presStyleIdx="1" presStyleCnt="2"/>
      <dgm:spPr/>
    </dgm:pt>
    <dgm:pt modelId="{48CED4FA-F707-43BC-A696-9409DB487294}" type="pres">
      <dgm:prSet presAssocID="{DE645BF9-63C9-4789-83E7-D252239152A6}" presName="hierRoot2" presStyleCnt="0"/>
      <dgm:spPr/>
    </dgm:pt>
    <dgm:pt modelId="{31428AFD-2EBC-4435-92CE-26301E32A7F2}" type="pres">
      <dgm:prSet presAssocID="{DE645BF9-63C9-4789-83E7-D252239152A6}" presName="composite2" presStyleCnt="0"/>
      <dgm:spPr/>
    </dgm:pt>
    <dgm:pt modelId="{B411DF45-044E-4B95-957D-45BA4566614F}" type="pres">
      <dgm:prSet presAssocID="{DE645BF9-63C9-4789-83E7-D252239152A6}" presName="background2" presStyleLbl="node2" presStyleIdx="1" presStyleCnt="2"/>
      <dgm:spPr/>
    </dgm:pt>
    <dgm:pt modelId="{8A43EABA-E124-46D1-B130-EEDA15C1C99C}" type="pres">
      <dgm:prSet presAssocID="{DE645BF9-63C9-4789-83E7-D252239152A6}" presName="text2" presStyleLbl="fgAcc2" presStyleIdx="1" presStyleCnt="2" custScaleX="187205">
        <dgm:presLayoutVars>
          <dgm:chPref val="3"/>
        </dgm:presLayoutVars>
      </dgm:prSet>
      <dgm:spPr/>
    </dgm:pt>
    <dgm:pt modelId="{3D7D6DE9-081F-4B78-99A8-39D3FA26A5BD}" type="pres">
      <dgm:prSet presAssocID="{DE645BF9-63C9-4789-83E7-D252239152A6}" presName="hierChild3" presStyleCnt="0"/>
      <dgm:spPr/>
    </dgm:pt>
    <dgm:pt modelId="{5FF17385-382D-49A2-AE82-C33EBCC5BB5B}" type="pres">
      <dgm:prSet presAssocID="{9C88C642-B10B-4CF3-967F-06EF08A72838}" presName="Name17" presStyleLbl="parChTrans1D3" presStyleIdx="0" presStyleCnt="2"/>
      <dgm:spPr/>
    </dgm:pt>
    <dgm:pt modelId="{3130C96C-2568-4CFC-8101-DE5DFDFDE3D7}" type="pres">
      <dgm:prSet presAssocID="{C9FB9F91-C611-4B67-B930-3ACC9990F3C5}" presName="hierRoot3" presStyleCnt="0"/>
      <dgm:spPr/>
    </dgm:pt>
    <dgm:pt modelId="{4FE370DE-0CAF-421D-A845-C03E43EAFF04}" type="pres">
      <dgm:prSet presAssocID="{C9FB9F91-C611-4B67-B930-3ACC9990F3C5}" presName="composite3" presStyleCnt="0"/>
      <dgm:spPr/>
    </dgm:pt>
    <dgm:pt modelId="{1B26FE98-D970-4251-978A-CD623DC996BA}" type="pres">
      <dgm:prSet presAssocID="{C9FB9F91-C611-4B67-B930-3ACC9990F3C5}" presName="background3" presStyleLbl="node3" presStyleIdx="0" presStyleCnt="2"/>
      <dgm:spPr/>
    </dgm:pt>
    <dgm:pt modelId="{26190BC1-67AE-4343-8324-C971508093BB}" type="pres">
      <dgm:prSet presAssocID="{C9FB9F91-C611-4B67-B930-3ACC9990F3C5}" presName="text3" presStyleLbl="fgAcc3" presStyleIdx="0" presStyleCnt="2" custScaleX="174745">
        <dgm:presLayoutVars>
          <dgm:chPref val="3"/>
        </dgm:presLayoutVars>
      </dgm:prSet>
      <dgm:spPr/>
    </dgm:pt>
    <dgm:pt modelId="{10570E12-1A02-4265-AF08-48B970ECA933}" type="pres">
      <dgm:prSet presAssocID="{C9FB9F91-C611-4B67-B930-3ACC9990F3C5}" presName="hierChild4" presStyleCnt="0"/>
      <dgm:spPr/>
    </dgm:pt>
    <dgm:pt modelId="{D6B6DB49-2B0C-49F2-B01F-BB659EED6F70}" type="pres">
      <dgm:prSet presAssocID="{43256D04-76B7-44B4-A6B4-369A355CBB91}" presName="Name17" presStyleLbl="parChTrans1D3" presStyleIdx="1" presStyleCnt="2"/>
      <dgm:spPr/>
    </dgm:pt>
    <dgm:pt modelId="{3627C45A-7251-4446-A3EA-FE0B18A6F790}" type="pres">
      <dgm:prSet presAssocID="{D152324D-5746-48D5-8B77-77EF9FF59D82}" presName="hierRoot3" presStyleCnt="0"/>
      <dgm:spPr/>
    </dgm:pt>
    <dgm:pt modelId="{C574877E-CF2A-489C-B8DA-E974D70B6A66}" type="pres">
      <dgm:prSet presAssocID="{D152324D-5746-48D5-8B77-77EF9FF59D82}" presName="composite3" presStyleCnt="0"/>
      <dgm:spPr/>
    </dgm:pt>
    <dgm:pt modelId="{2A125780-30DB-4509-89D7-6E617D9095D0}" type="pres">
      <dgm:prSet presAssocID="{D152324D-5746-48D5-8B77-77EF9FF59D82}" presName="background3" presStyleLbl="node3" presStyleIdx="1" presStyleCnt="2"/>
      <dgm:spPr/>
    </dgm:pt>
    <dgm:pt modelId="{73104574-E046-42C7-85FB-549187F6360B}" type="pres">
      <dgm:prSet presAssocID="{D152324D-5746-48D5-8B77-77EF9FF59D82}" presName="text3" presStyleLbl="fgAcc3" presStyleIdx="1" presStyleCnt="2" custScaleX="17272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25EB940-10BF-4FF3-B2E6-EC9E64005CFC}" type="pres">
      <dgm:prSet presAssocID="{D152324D-5746-48D5-8B77-77EF9FF59D82}" presName="hierChild4" presStyleCnt="0"/>
      <dgm:spPr/>
    </dgm:pt>
  </dgm:ptLst>
  <dgm:cxnLst>
    <dgm:cxn modelId="{D9C95909-708E-45D3-AAD1-A410B65436B9}" srcId="{C85FA28F-D629-4550-B55A-FD429C15224B}" destId="{18C338D0-BCD4-4C24-9F90-7C5AABF93C41}" srcOrd="0" destOrd="0" parTransId="{887714A3-A023-4FC5-8684-5721548D765B}" sibTransId="{81EC8814-1774-4B50-BA3F-3D69BC0A85B4}"/>
    <dgm:cxn modelId="{EB013EEF-BB61-4BD1-9913-9DB72C5C00E0}" type="presOf" srcId="{D152324D-5746-48D5-8B77-77EF9FF59D82}" destId="{73104574-E046-42C7-85FB-549187F6360B}" srcOrd="0" destOrd="0" presId="urn:microsoft.com/office/officeart/2005/8/layout/hierarchy1"/>
    <dgm:cxn modelId="{848665C3-6066-4FDB-8A5A-2780F82FF1F5}" srcId="{8D63B2AC-E68B-4F89-8C00-29154A094EDE}" destId="{C85FA28F-D629-4550-B55A-FD429C15224B}" srcOrd="0" destOrd="0" parTransId="{1B59FA0B-0047-4E43-91D8-99A9B9DFFE4A}" sibTransId="{347F8964-BB14-4C80-BBD7-8DC6C4C86F7C}"/>
    <dgm:cxn modelId="{9E75094F-CD9A-45F1-8C1F-EAC639904DFF}" srcId="{DE645BF9-63C9-4789-83E7-D252239152A6}" destId="{C9FB9F91-C611-4B67-B930-3ACC9990F3C5}" srcOrd="0" destOrd="0" parTransId="{9C88C642-B10B-4CF3-967F-06EF08A72838}" sibTransId="{90A6CD0E-31B9-475E-A8BA-715DECC7538B}"/>
    <dgm:cxn modelId="{85A4ED88-49C9-4375-87C6-4FF530BD0F21}" type="presOf" srcId="{887714A3-A023-4FC5-8684-5721548D765B}" destId="{560331A3-D9E1-4A94-8EC1-3661F67384FA}" srcOrd="0" destOrd="0" presId="urn:microsoft.com/office/officeart/2005/8/layout/hierarchy1"/>
    <dgm:cxn modelId="{FAAE7354-2550-4912-8709-A6032582F9C5}" type="presOf" srcId="{C85FA28F-D629-4550-B55A-FD429C15224B}" destId="{24E0BFC9-FDFF-4BDF-AF84-EC82172AA20F}" srcOrd="0" destOrd="0" presId="urn:microsoft.com/office/officeart/2005/8/layout/hierarchy1"/>
    <dgm:cxn modelId="{9D95ABFA-35A0-447F-B025-84A14B0D5424}" type="presOf" srcId="{18C338D0-BCD4-4C24-9F90-7C5AABF93C41}" destId="{7F4E289B-4871-4ECD-8366-C3EBB6F15AB2}" srcOrd="0" destOrd="0" presId="urn:microsoft.com/office/officeart/2005/8/layout/hierarchy1"/>
    <dgm:cxn modelId="{F3704B52-383A-4E73-B40D-DE1F36150F5D}" type="presOf" srcId="{9C88C642-B10B-4CF3-967F-06EF08A72838}" destId="{5FF17385-382D-49A2-AE82-C33EBCC5BB5B}" srcOrd="0" destOrd="0" presId="urn:microsoft.com/office/officeart/2005/8/layout/hierarchy1"/>
    <dgm:cxn modelId="{B5194890-D298-4BFD-93E0-0F4033F44449}" srcId="{C85FA28F-D629-4550-B55A-FD429C15224B}" destId="{DE645BF9-63C9-4789-83E7-D252239152A6}" srcOrd="1" destOrd="0" parTransId="{A36B40CD-EF76-4269-B617-30C8FF17BE89}" sibTransId="{69D6878D-79C5-43A7-8E2A-9E79CD106D06}"/>
    <dgm:cxn modelId="{9E6B4BCD-A11D-4D66-9D7C-09ABBA5DA22B}" type="presOf" srcId="{43256D04-76B7-44B4-A6B4-369A355CBB91}" destId="{D6B6DB49-2B0C-49F2-B01F-BB659EED6F70}" srcOrd="0" destOrd="0" presId="urn:microsoft.com/office/officeart/2005/8/layout/hierarchy1"/>
    <dgm:cxn modelId="{92F24E28-5A70-49BC-AF57-8FA4AE0A1840}" srcId="{DE645BF9-63C9-4789-83E7-D252239152A6}" destId="{D152324D-5746-48D5-8B77-77EF9FF59D82}" srcOrd="1" destOrd="0" parTransId="{43256D04-76B7-44B4-A6B4-369A355CBB91}" sibTransId="{8416BBB1-E21E-4947-A924-D29E8C31EDFC}"/>
    <dgm:cxn modelId="{B4B0D1F8-1DFB-4885-8781-DEF02BD1CEB0}" type="presOf" srcId="{8D63B2AC-E68B-4F89-8C00-29154A094EDE}" destId="{F912F028-EEE2-49E0-B794-490A545695F5}" srcOrd="0" destOrd="0" presId="urn:microsoft.com/office/officeart/2005/8/layout/hierarchy1"/>
    <dgm:cxn modelId="{60874A89-78E7-460C-844A-35A62EF048D8}" type="presOf" srcId="{A36B40CD-EF76-4269-B617-30C8FF17BE89}" destId="{F56DCF7E-E785-430B-AEF5-8A377DB41314}" srcOrd="0" destOrd="0" presId="urn:microsoft.com/office/officeart/2005/8/layout/hierarchy1"/>
    <dgm:cxn modelId="{379F3A82-72D5-4726-89FB-37454C5A6781}" type="presOf" srcId="{C9FB9F91-C611-4B67-B930-3ACC9990F3C5}" destId="{26190BC1-67AE-4343-8324-C971508093BB}" srcOrd="0" destOrd="0" presId="urn:microsoft.com/office/officeart/2005/8/layout/hierarchy1"/>
    <dgm:cxn modelId="{69AF366E-B4E1-4A38-B04A-76F7F5EF5807}" type="presOf" srcId="{DE645BF9-63C9-4789-83E7-D252239152A6}" destId="{8A43EABA-E124-46D1-B130-EEDA15C1C99C}" srcOrd="0" destOrd="0" presId="urn:microsoft.com/office/officeart/2005/8/layout/hierarchy1"/>
    <dgm:cxn modelId="{283AB740-3042-4E4F-8CC4-0A897707F364}" type="presParOf" srcId="{F912F028-EEE2-49E0-B794-490A545695F5}" destId="{0DC3F431-AB1E-4C37-A8A6-9037C7184070}" srcOrd="0" destOrd="0" presId="urn:microsoft.com/office/officeart/2005/8/layout/hierarchy1"/>
    <dgm:cxn modelId="{17997C19-6AB4-41A3-A97E-CBD5015DDEE6}" type="presParOf" srcId="{0DC3F431-AB1E-4C37-A8A6-9037C7184070}" destId="{07240669-2A27-4CED-ADA2-69350424CA57}" srcOrd="0" destOrd="0" presId="urn:microsoft.com/office/officeart/2005/8/layout/hierarchy1"/>
    <dgm:cxn modelId="{C0DA4DFA-305B-47B7-8D07-4154BBC7BD2F}" type="presParOf" srcId="{07240669-2A27-4CED-ADA2-69350424CA57}" destId="{A98B831F-6A07-4CBE-AF54-7235E88D5EEF}" srcOrd="0" destOrd="0" presId="urn:microsoft.com/office/officeart/2005/8/layout/hierarchy1"/>
    <dgm:cxn modelId="{C242EE2F-448E-427C-A007-FF59C904658A}" type="presParOf" srcId="{07240669-2A27-4CED-ADA2-69350424CA57}" destId="{24E0BFC9-FDFF-4BDF-AF84-EC82172AA20F}" srcOrd="1" destOrd="0" presId="urn:microsoft.com/office/officeart/2005/8/layout/hierarchy1"/>
    <dgm:cxn modelId="{61A78419-58D1-4200-BC2F-F2A46C8E450A}" type="presParOf" srcId="{0DC3F431-AB1E-4C37-A8A6-9037C7184070}" destId="{44EC1643-DCE8-4B94-AF60-64E4B6D54D32}" srcOrd="1" destOrd="0" presId="urn:microsoft.com/office/officeart/2005/8/layout/hierarchy1"/>
    <dgm:cxn modelId="{6B887DC8-E2D1-400E-832E-DEDE7853A9CD}" type="presParOf" srcId="{44EC1643-DCE8-4B94-AF60-64E4B6D54D32}" destId="{560331A3-D9E1-4A94-8EC1-3661F67384FA}" srcOrd="0" destOrd="0" presId="urn:microsoft.com/office/officeart/2005/8/layout/hierarchy1"/>
    <dgm:cxn modelId="{97094C31-AB0E-4271-84D6-06BE2FCB71C2}" type="presParOf" srcId="{44EC1643-DCE8-4B94-AF60-64E4B6D54D32}" destId="{95851E4A-7DEB-4AC0-8CBA-E671061E8D9B}" srcOrd="1" destOrd="0" presId="urn:microsoft.com/office/officeart/2005/8/layout/hierarchy1"/>
    <dgm:cxn modelId="{6F1E5F36-909D-483D-B34C-ECFCCE6024B7}" type="presParOf" srcId="{95851E4A-7DEB-4AC0-8CBA-E671061E8D9B}" destId="{5E1B3450-5DEA-4DA4-829C-5F4820F13270}" srcOrd="0" destOrd="0" presId="urn:microsoft.com/office/officeart/2005/8/layout/hierarchy1"/>
    <dgm:cxn modelId="{A4BA0B24-3FA5-4EC6-8845-61C270B8E5C3}" type="presParOf" srcId="{5E1B3450-5DEA-4DA4-829C-5F4820F13270}" destId="{C04CD4E3-383D-4F48-AEB7-FE2BAB1A13FB}" srcOrd="0" destOrd="0" presId="urn:microsoft.com/office/officeart/2005/8/layout/hierarchy1"/>
    <dgm:cxn modelId="{CFB09FCD-DAFD-43C9-83C8-0E85134526EB}" type="presParOf" srcId="{5E1B3450-5DEA-4DA4-829C-5F4820F13270}" destId="{7F4E289B-4871-4ECD-8366-C3EBB6F15AB2}" srcOrd="1" destOrd="0" presId="urn:microsoft.com/office/officeart/2005/8/layout/hierarchy1"/>
    <dgm:cxn modelId="{FE64873B-676E-4C69-82ED-264B7F5CB2BB}" type="presParOf" srcId="{95851E4A-7DEB-4AC0-8CBA-E671061E8D9B}" destId="{902EF556-2C5B-403F-81B9-D05918E8C466}" srcOrd="1" destOrd="0" presId="urn:microsoft.com/office/officeart/2005/8/layout/hierarchy1"/>
    <dgm:cxn modelId="{E3AEBFC2-8FD0-47BB-AF69-B7DE21D59A9A}" type="presParOf" srcId="{44EC1643-DCE8-4B94-AF60-64E4B6D54D32}" destId="{F56DCF7E-E785-430B-AEF5-8A377DB41314}" srcOrd="2" destOrd="0" presId="urn:microsoft.com/office/officeart/2005/8/layout/hierarchy1"/>
    <dgm:cxn modelId="{5F2A0072-72C4-466B-9271-27C50F386606}" type="presParOf" srcId="{44EC1643-DCE8-4B94-AF60-64E4B6D54D32}" destId="{48CED4FA-F707-43BC-A696-9409DB487294}" srcOrd="3" destOrd="0" presId="urn:microsoft.com/office/officeart/2005/8/layout/hierarchy1"/>
    <dgm:cxn modelId="{4A6DE757-3C4E-400D-ABB6-D58CC710992C}" type="presParOf" srcId="{48CED4FA-F707-43BC-A696-9409DB487294}" destId="{31428AFD-2EBC-4435-92CE-26301E32A7F2}" srcOrd="0" destOrd="0" presId="urn:microsoft.com/office/officeart/2005/8/layout/hierarchy1"/>
    <dgm:cxn modelId="{209D4B07-3714-402F-A3C8-0CC4EF8CC61E}" type="presParOf" srcId="{31428AFD-2EBC-4435-92CE-26301E32A7F2}" destId="{B411DF45-044E-4B95-957D-45BA4566614F}" srcOrd="0" destOrd="0" presId="urn:microsoft.com/office/officeart/2005/8/layout/hierarchy1"/>
    <dgm:cxn modelId="{EDF9F7CB-42B9-4DD8-B0EB-BE6D2FA11DA8}" type="presParOf" srcId="{31428AFD-2EBC-4435-92CE-26301E32A7F2}" destId="{8A43EABA-E124-46D1-B130-EEDA15C1C99C}" srcOrd="1" destOrd="0" presId="urn:microsoft.com/office/officeart/2005/8/layout/hierarchy1"/>
    <dgm:cxn modelId="{15E5D340-955D-4D96-92FB-64BC463E1925}" type="presParOf" srcId="{48CED4FA-F707-43BC-A696-9409DB487294}" destId="{3D7D6DE9-081F-4B78-99A8-39D3FA26A5BD}" srcOrd="1" destOrd="0" presId="urn:microsoft.com/office/officeart/2005/8/layout/hierarchy1"/>
    <dgm:cxn modelId="{57A9FF33-713A-4DBF-8FCF-5458DBD3D1D2}" type="presParOf" srcId="{3D7D6DE9-081F-4B78-99A8-39D3FA26A5BD}" destId="{5FF17385-382D-49A2-AE82-C33EBCC5BB5B}" srcOrd="0" destOrd="0" presId="urn:microsoft.com/office/officeart/2005/8/layout/hierarchy1"/>
    <dgm:cxn modelId="{640D9763-84D1-483A-A022-85CD0CF7F0C3}" type="presParOf" srcId="{3D7D6DE9-081F-4B78-99A8-39D3FA26A5BD}" destId="{3130C96C-2568-4CFC-8101-DE5DFDFDE3D7}" srcOrd="1" destOrd="0" presId="urn:microsoft.com/office/officeart/2005/8/layout/hierarchy1"/>
    <dgm:cxn modelId="{48190B70-F497-4064-A84F-24615C978DAE}" type="presParOf" srcId="{3130C96C-2568-4CFC-8101-DE5DFDFDE3D7}" destId="{4FE370DE-0CAF-421D-A845-C03E43EAFF04}" srcOrd="0" destOrd="0" presId="urn:microsoft.com/office/officeart/2005/8/layout/hierarchy1"/>
    <dgm:cxn modelId="{F4B13BF2-5F9F-4FB1-8EBC-5DCEC457F154}" type="presParOf" srcId="{4FE370DE-0CAF-421D-A845-C03E43EAFF04}" destId="{1B26FE98-D970-4251-978A-CD623DC996BA}" srcOrd="0" destOrd="0" presId="urn:microsoft.com/office/officeart/2005/8/layout/hierarchy1"/>
    <dgm:cxn modelId="{20691A4B-341F-4446-84B1-33A535BCBDD9}" type="presParOf" srcId="{4FE370DE-0CAF-421D-A845-C03E43EAFF04}" destId="{26190BC1-67AE-4343-8324-C971508093BB}" srcOrd="1" destOrd="0" presId="urn:microsoft.com/office/officeart/2005/8/layout/hierarchy1"/>
    <dgm:cxn modelId="{C7617E95-16A0-42B2-8F5A-B77500A2E712}" type="presParOf" srcId="{3130C96C-2568-4CFC-8101-DE5DFDFDE3D7}" destId="{10570E12-1A02-4265-AF08-48B970ECA933}" srcOrd="1" destOrd="0" presId="urn:microsoft.com/office/officeart/2005/8/layout/hierarchy1"/>
    <dgm:cxn modelId="{3010491E-2B84-4123-BF5C-99238D16D765}" type="presParOf" srcId="{3D7D6DE9-081F-4B78-99A8-39D3FA26A5BD}" destId="{D6B6DB49-2B0C-49F2-B01F-BB659EED6F70}" srcOrd="2" destOrd="0" presId="urn:microsoft.com/office/officeart/2005/8/layout/hierarchy1"/>
    <dgm:cxn modelId="{D28BDCEC-0450-4F90-8EBF-25759281E1C5}" type="presParOf" srcId="{3D7D6DE9-081F-4B78-99A8-39D3FA26A5BD}" destId="{3627C45A-7251-4446-A3EA-FE0B18A6F790}" srcOrd="3" destOrd="0" presId="urn:microsoft.com/office/officeart/2005/8/layout/hierarchy1"/>
    <dgm:cxn modelId="{9062E605-A769-4717-ACA1-146980334A59}" type="presParOf" srcId="{3627C45A-7251-4446-A3EA-FE0B18A6F790}" destId="{C574877E-CF2A-489C-B8DA-E974D70B6A66}" srcOrd="0" destOrd="0" presId="urn:microsoft.com/office/officeart/2005/8/layout/hierarchy1"/>
    <dgm:cxn modelId="{6D3CD1FA-AF9A-4313-8D15-615A9618571D}" type="presParOf" srcId="{C574877E-CF2A-489C-B8DA-E974D70B6A66}" destId="{2A125780-30DB-4509-89D7-6E617D9095D0}" srcOrd="0" destOrd="0" presId="urn:microsoft.com/office/officeart/2005/8/layout/hierarchy1"/>
    <dgm:cxn modelId="{8B86AAC5-D340-4A73-8123-36F0DF52A52E}" type="presParOf" srcId="{C574877E-CF2A-489C-B8DA-E974D70B6A66}" destId="{73104574-E046-42C7-85FB-549187F6360B}" srcOrd="1" destOrd="0" presId="urn:microsoft.com/office/officeart/2005/8/layout/hierarchy1"/>
    <dgm:cxn modelId="{F2A8251C-4225-4F0B-A108-1F8BC489A396}" type="presParOf" srcId="{3627C45A-7251-4446-A3EA-FE0B18A6F790}" destId="{225EB940-10BF-4FF3-B2E6-EC9E64005CFC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AF593A5-7D8D-4095-BE29-A58480AB7AB2}">
      <dsp:nvSpPr>
        <dsp:cNvPr id="0" name=""/>
        <dsp:cNvSpPr/>
      </dsp:nvSpPr>
      <dsp:spPr>
        <a:xfrm>
          <a:off x="106672" y="1923254"/>
          <a:ext cx="3340106" cy="167005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История семьи</a:t>
          </a:r>
          <a:endParaRPr lang="ru-RU" sz="3500" kern="1200" dirty="0"/>
        </a:p>
      </dsp:txBody>
      <dsp:txXfrm>
        <a:off x="106672" y="1923254"/>
        <a:ext cx="3340106" cy="1670053"/>
      </dsp:txXfrm>
    </dsp:sp>
    <dsp:sp modelId="{025E7D08-E5AB-40D3-A2A2-9E1B4ED4A604}">
      <dsp:nvSpPr>
        <dsp:cNvPr id="0" name=""/>
        <dsp:cNvSpPr/>
      </dsp:nvSpPr>
      <dsp:spPr>
        <a:xfrm rot="18289469">
          <a:off x="2945017" y="1770754"/>
          <a:ext cx="2339565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2339565" y="27246"/>
              </a:lnTo>
            </a:path>
          </a:pathLst>
        </a:custGeom>
        <a:noFill/>
        <a:ln w="25400" cap="rnd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 rot="18289469">
        <a:off x="4056310" y="1739511"/>
        <a:ext cx="116978" cy="116978"/>
      </dsp:txXfrm>
    </dsp:sp>
    <dsp:sp modelId="{D4351D86-84F0-4302-9A33-9E7097BB0E6A}">
      <dsp:nvSpPr>
        <dsp:cNvPr id="0" name=""/>
        <dsp:cNvSpPr/>
      </dsp:nvSpPr>
      <dsp:spPr>
        <a:xfrm>
          <a:off x="4782821" y="2693"/>
          <a:ext cx="3340106" cy="167005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Требования ФГОС</a:t>
          </a:r>
          <a:endParaRPr lang="ru-RU" sz="3500" kern="1200" dirty="0"/>
        </a:p>
      </dsp:txBody>
      <dsp:txXfrm>
        <a:off x="4782821" y="2693"/>
        <a:ext cx="3340106" cy="1670053"/>
      </dsp:txXfrm>
    </dsp:sp>
    <dsp:sp modelId="{E2E6FC84-A600-4D91-A007-0355B6329C3A}">
      <dsp:nvSpPr>
        <dsp:cNvPr id="0" name=""/>
        <dsp:cNvSpPr/>
      </dsp:nvSpPr>
      <dsp:spPr>
        <a:xfrm>
          <a:off x="3446778" y="2731035"/>
          <a:ext cx="1336042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1336042" y="27246"/>
              </a:lnTo>
            </a:path>
          </a:pathLst>
        </a:custGeom>
        <a:noFill/>
        <a:ln w="25400" cap="rnd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081398" y="2724880"/>
        <a:ext cx="66802" cy="66802"/>
      </dsp:txXfrm>
    </dsp:sp>
    <dsp:sp modelId="{CDE83037-B77D-48A1-BD9D-456B9A29D0A7}">
      <dsp:nvSpPr>
        <dsp:cNvPr id="0" name=""/>
        <dsp:cNvSpPr/>
      </dsp:nvSpPr>
      <dsp:spPr>
        <a:xfrm>
          <a:off x="4782821" y="1923254"/>
          <a:ext cx="3340106" cy="167005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«Зацепка» в истории</a:t>
          </a:r>
          <a:endParaRPr lang="ru-RU" sz="3500" kern="1200" dirty="0"/>
        </a:p>
      </dsp:txBody>
      <dsp:txXfrm>
        <a:off x="4782821" y="1923254"/>
        <a:ext cx="3340106" cy="1670053"/>
      </dsp:txXfrm>
    </dsp:sp>
    <dsp:sp modelId="{BD62A111-F406-431A-98DC-EC4F6CCBC7EF}">
      <dsp:nvSpPr>
        <dsp:cNvPr id="0" name=""/>
        <dsp:cNvSpPr/>
      </dsp:nvSpPr>
      <dsp:spPr>
        <a:xfrm rot="3310531">
          <a:off x="2945017" y="3691316"/>
          <a:ext cx="2339565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2339565" y="27246"/>
              </a:lnTo>
            </a:path>
          </a:pathLst>
        </a:custGeom>
        <a:noFill/>
        <a:ln w="25400" cap="rnd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 rot="3310531">
        <a:off x="4056310" y="3660072"/>
        <a:ext cx="116978" cy="116978"/>
      </dsp:txXfrm>
    </dsp:sp>
    <dsp:sp modelId="{097CB6E1-4C78-4183-BCFE-6097C011618C}">
      <dsp:nvSpPr>
        <dsp:cNvPr id="0" name=""/>
        <dsp:cNvSpPr/>
      </dsp:nvSpPr>
      <dsp:spPr>
        <a:xfrm>
          <a:off x="4782821" y="3843816"/>
          <a:ext cx="3340106" cy="167005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«Приближение» к истории</a:t>
          </a:r>
          <a:endParaRPr lang="ru-RU" sz="3500" kern="1200" dirty="0"/>
        </a:p>
      </dsp:txBody>
      <dsp:txXfrm>
        <a:off x="4782821" y="3843816"/>
        <a:ext cx="3340106" cy="1670053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6356A4A-DF40-4850-9CF8-B439E1D6872C}">
      <dsp:nvSpPr>
        <dsp:cNvPr id="0" name=""/>
        <dsp:cNvSpPr/>
      </dsp:nvSpPr>
      <dsp:spPr>
        <a:xfrm>
          <a:off x="6277068" y="4051287"/>
          <a:ext cx="123735" cy="11430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43005"/>
              </a:lnTo>
              <a:lnTo>
                <a:pt x="123735" y="1143005"/>
              </a:lnTo>
            </a:path>
          </a:pathLst>
        </a:custGeom>
        <a:noFill/>
        <a:ln w="2540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E31379-DEFD-40CC-93A3-CFC9A75C6472}">
      <dsp:nvSpPr>
        <dsp:cNvPr id="0" name=""/>
        <dsp:cNvSpPr/>
      </dsp:nvSpPr>
      <dsp:spPr>
        <a:xfrm>
          <a:off x="4260856" y="2283990"/>
          <a:ext cx="3011871" cy="5227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1360"/>
              </a:lnTo>
              <a:lnTo>
                <a:pt x="3011871" y="261360"/>
              </a:lnTo>
              <a:lnTo>
                <a:pt x="3011871" y="522721"/>
              </a:lnTo>
            </a:path>
          </a:pathLst>
        </a:custGeom>
        <a:noFill/>
        <a:ln w="2540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884DFA2-7481-4386-B5EB-6BEF431D8FE8}">
      <dsp:nvSpPr>
        <dsp:cNvPr id="0" name=""/>
        <dsp:cNvSpPr/>
      </dsp:nvSpPr>
      <dsp:spPr>
        <a:xfrm>
          <a:off x="3265196" y="4051287"/>
          <a:ext cx="373372" cy="11450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45009"/>
              </a:lnTo>
              <a:lnTo>
                <a:pt x="373372" y="1145009"/>
              </a:lnTo>
            </a:path>
          </a:pathLst>
        </a:custGeom>
        <a:noFill/>
        <a:ln w="2540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3D4FA8-8A27-4136-A3AB-C160ED062F37}">
      <dsp:nvSpPr>
        <dsp:cNvPr id="0" name=""/>
        <dsp:cNvSpPr/>
      </dsp:nvSpPr>
      <dsp:spPr>
        <a:xfrm>
          <a:off x="4215136" y="2283990"/>
          <a:ext cx="91440" cy="52272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22721"/>
              </a:lnTo>
            </a:path>
          </a:pathLst>
        </a:custGeom>
        <a:noFill/>
        <a:ln w="2540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0464CF-2F01-434A-BF5C-A013FC731278}">
      <dsp:nvSpPr>
        <dsp:cNvPr id="0" name=""/>
        <dsp:cNvSpPr/>
      </dsp:nvSpPr>
      <dsp:spPr>
        <a:xfrm>
          <a:off x="401304" y="4063969"/>
          <a:ext cx="225392" cy="11323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32326"/>
              </a:lnTo>
              <a:lnTo>
                <a:pt x="225392" y="1132326"/>
              </a:lnTo>
            </a:path>
          </a:pathLst>
        </a:custGeom>
        <a:noFill/>
        <a:ln w="2540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74DD33-C5AD-4D19-A2BD-38C8A4FC568E}">
      <dsp:nvSpPr>
        <dsp:cNvPr id="0" name=""/>
        <dsp:cNvSpPr/>
      </dsp:nvSpPr>
      <dsp:spPr>
        <a:xfrm>
          <a:off x="1396964" y="2283990"/>
          <a:ext cx="2863891" cy="535403"/>
        </a:xfrm>
        <a:custGeom>
          <a:avLst/>
          <a:gdLst/>
          <a:ahLst/>
          <a:cxnLst/>
          <a:rect l="0" t="0" r="0" b="0"/>
          <a:pathLst>
            <a:path>
              <a:moveTo>
                <a:pt x="2863891" y="0"/>
              </a:moveTo>
              <a:lnTo>
                <a:pt x="2863891" y="274043"/>
              </a:lnTo>
              <a:lnTo>
                <a:pt x="0" y="274043"/>
              </a:lnTo>
              <a:lnTo>
                <a:pt x="0" y="535403"/>
              </a:lnTo>
            </a:path>
          </a:pathLst>
        </a:custGeom>
        <a:noFill/>
        <a:ln w="2540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8984EC-1075-4E97-A3A5-3E0A928990FD}">
      <dsp:nvSpPr>
        <dsp:cNvPr id="0" name=""/>
        <dsp:cNvSpPr/>
      </dsp:nvSpPr>
      <dsp:spPr>
        <a:xfrm>
          <a:off x="3016281" y="1039415"/>
          <a:ext cx="2489150" cy="124457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Поиск темы</a:t>
          </a:r>
          <a:endParaRPr lang="ru-RU" sz="3600" kern="1200" dirty="0"/>
        </a:p>
      </dsp:txBody>
      <dsp:txXfrm>
        <a:off x="3016281" y="1039415"/>
        <a:ext cx="2489150" cy="1244575"/>
      </dsp:txXfrm>
    </dsp:sp>
    <dsp:sp modelId="{9DE0F156-8751-4176-8AF4-2F680711D1F5}">
      <dsp:nvSpPr>
        <dsp:cNvPr id="0" name=""/>
        <dsp:cNvSpPr/>
      </dsp:nvSpPr>
      <dsp:spPr>
        <a:xfrm>
          <a:off x="152389" y="2819394"/>
          <a:ext cx="2489150" cy="124457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Через проблему</a:t>
          </a:r>
          <a:endParaRPr lang="ru-RU" sz="2800" kern="1200" dirty="0"/>
        </a:p>
      </dsp:txBody>
      <dsp:txXfrm>
        <a:off x="152389" y="2819394"/>
        <a:ext cx="2489150" cy="1244575"/>
      </dsp:txXfrm>
    </dsp:sp>
    <dsp:sp modelId="{AD129954-C17D-47D9-86B3-3BD099DD3AA0}">
      <dsp:nvSpPr>
        <dsp:cNvPr id="0" name=""/>
        <dsp:cNvSpPr/>
      </dsp:nvSpPr>
      <dsp:spPr>
        <a:xfrm>
          <a:off x="626696" y="4574009"/>
          <a:ext cx="2489150" cy="124457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smtClean="0"/>
            <a:t>«История репрессий в жизни крестьянина Ивана Ивановича Терзи»</a:t>
          </a:r>
          <a:endParaRPr lang="ru-RU" sz="2000" kern="1200"/>
        </a:p>
      </dsp:txBody>
      <dsp:txXfrm>
        <a:off x="626696" y="4574009"/>
        <a:ext cx="2489150" cy="1244575"/>
      </dsp:txXfrm>
    </dsp:sp>
    <dsp:sp modelId="{1F26C935-8159-4EA2-B69A-68310B8CC876}">
      <dsp:nvSpPr>
        <dsp:cNvPr id="0" name=""/>
        <dsp:cNvSpPr/>
      </dsp:nvSpPr>
      <dsp:spPr>
        <a:xfrm>
          <a:off x="3016281" y="2806712"/>
          <a:ext cx="2489150" cy="124457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Через источник</a:t>
          </a:r>
          <a:endParaRPr lang="ru-RU" sz="2800" kern="1200" dirty="0"/>
        </a:p>
      </dsp:txBody>
      <dsp:txXfrm>
        <a:off x="3016281" y="2806712"/>
        <a:ext cx="2489150" cy="1244575"/>
      </dsp:txXfrm>
    </dsp:sp>
    <dsp:sp modelId="{401B1A5D-FB45-48D8-923D-1F3BC6258FD4}">
      <dsp:nvSpPr>
        <dsp:cNvPr id="0" name=""/>
        <dsp:cNvSpPr/>
      </dsp:nvSpPr>
      <dsp:spPr>
        <a:xfrm>
          <a:off x="3638568" y="4574009"/>
          <a:ext cx="2489150" cy="124457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«Иван Игнатьевич Вишняков: революционер в истории моей семьи» </a:t>
          </a:r>
          <a:endParaRPr lang="ru-RU" sz="2000" kern="1200" dirty="0"/>
        </a:p>
      </dsp:txBody>
      <dsp:txXfrm>
        <a:off x="3638568" y="4574009"/>
        <a:ext cx="2489150" cy="1244575"/>
      </dsp:txXfrm>
    </dsp:sp>
    <dsp:sp modelId="{4D5ADD72-237A-4113-ADAA-DFDC3C413677}">
      <dsp:nvSpPr>
        <dsp:cNvPr id="0" name=""/>
        <dsp:cNvSpPr/>
      </dsp:nvSpPr>
      <dsp:spPr>
        <a:xfrm>
          <a:off x="6028152" y="2806712"/>
          <a:ext cx="2489150" cy="124457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Через дискуссию</a:t>
          </a:r>
          <a:endParaRPr lang="ru-RU" sz="2800" kern="1200" dirty="0"/>
        </a:p>
      </dsp:txBody>
      <dsp:txXfrm>
        <a:off x="6028152" y="2806712"/>
        <a:ext cx="2489150" cy="1244575"/>
      </dsp:txXfrm>
    </dsp:sp>
    <dsp:sp modelId="{C64F2291-F069-4744-B487-9B08B0CDCEB0}">
      <dsp:nvSpPr>
        <dsp:cNvPr id="0" name=""/>
        <dsp:cNvSpPr/>
      </dsp:nvSpPr>
      <dsp:spPr>
        <a:xfrm>
          <a:off x="6400803" y="4572005"/>
          <a:ext cx="2489150" cy="124457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 «Мой прадед Владимир Мартюшев и социалистическое соревнование»</a:t>
          </a:r>
          <a:endParaRPr lang="ru-RU" sz="2000" kern="1200" dirty="0"/>
        </a:p>
      </dsp:txBody>
      <dsp:txXfrm>
        <a:off x="6400803" y="4572005"/>
        <a:ext cx="2489150" cy="1244575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6B6DB49-2B0C-49F2-B01F-BB659EED6F70}">
      <dsp:nvSpPr>
        <dsp:cNvPr id="0" name=""/>
        <dsp:cNvSpPr/>
      </dsp:nvSpPr>
      <dsp:spPr>
        <a:xfrm>
          <a:off x="3279566" y="2579559"/>
          <a:ext cx="1375601" cy="406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6834"/>
              </a:lnTo>
              <a:lnTo>
                <a:pt x="1375601" y="276834"/>
              </a:lnTo>
              <a:lnTo>
                <a:pt x="1375601" y="406230"/>
              </a:lnTo>
            </a:path>
          </a:pathLst>
        </a:custGeom>
        <a:noFill/>
        <a:ln w="2540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F17385-382D-49A2-AE82-C33EBCC5BB5B}">
      <dsp:nvSpPr>
        <dsp:cNvPr id="0" name=""/>
        <dsp:cNvSpPr/>
      </dsp:nvSpPr>
      <dsp:spPr>
        <a:xfrm>
          <a:off x="1918044" y="2579559"/>
          <a:ext cx="1361521" cy="406230"/>
        </a:xfrm>
        <a:custGeom>
          <a:avLst/>
          <a:gdLst/>
          <a:ahLst/>
          <a:cxnLst/>
          <a:rect l="0" t="0" r="0" b="0"/>
          <a:pathLst>
            <a:path>
              <a:moveTo>
                <a:pt x="1361521" y="0"/>
              </a:moveTo>
              <a:lnTo>
                <a:pt x="1361521" y="276834"/>
              </a:lnTo>
              <a:lnTo>
                <a:pt x="0" y="276834"/>
              </a:lnTo>
              <a:lnTo>
                <a:pt x="0" y="406230"/>
              </a:lnTo>
            </a:path>
          </a:pathLst>
        </a:custGeom>
        <a:noFill/>
        <a:ln w="2540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6DCF7E-E785-430B-AEF5-8A377DB41314}">
      <dsp:nvSpPr>
        <dsp:cNvPr id="0" name=""/>
        <dsp:cNvSpPr/>
      </dsp:nvSpPr>
      <dsp:spPr>
        <a:xfrm>
          <a:off x="2295050" y="1286372"/>
          <a:ext cx="984516" cy="406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6834"/>
              </a:lnTo>
              <a:lnTo>
                <a:pt x="984516" y="276834"/>
              </a:lnTo>
              <a:lnTo>
                <a:pt x="984516" y="406230"/>
              </a:lnTo>
            </a:path>
          </a:pathLst>
        </a:custGeom>
        <a:noFill/>
        <a:ln w="2540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60331A3-D9E1-4A94-8EC1-3661F67384FA}">
      <dsp:nvSpPr>
        <dsp:cNvPr id="0" name=""/>
        <dsp:cNvSpPr/>
      </dsp:nvSpPr>
      <dsp:spPr>
        <a:xfrm>
          <a:off x="832429" y="1286372"/>
          <a:ext cx="1462620" cy="406230"/>
        </a:xfrm>
        <a:custGeom>
          <a:avLst/>
          <a:gdLst/>
          <a:ahLst/>
          <a:cxnLst/>
          <a:rect l="0" t="0" r="0" b="0"/>
          <a:pathLst>
            <a:path>
              <a:moveTo>
                <a:pt x="1462620" y="0"/>
              </a:moveTo>
              <a:lnTo>
                <a:pt x="1462620" y="276834"/>
              </a:lnTo>
              <a:lnTo>
                <a:pt x="0" y="276834"/>
              </a:lnTo>
              <a:lnTo>
                <a:pt x="0" y="406230"/>
              </a:lnTo>
            </a:path>
          </a:pathLst>
        </a:custGeom>
        <a:noFill/>
        <a:ln w="2540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8B831F-6A07-4CBE-AF54-7235E88D5EEF}">
      <dsp:nvSpPr>
        <dsp:cNvPr id="0" name=""/>
        <dsp:cNvSpPr/>
      </dsp:nvSpPr>
      <dsp:spPr>
        <a:xfrm>
          <a:off x="1596659" y="399415"/>
          <a:ext cx="1396781" cy="88695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4E0BFC9-FDFF-4BDF-AF84-EC82172AA20F}">
      <dsp:nvSpPr>
        <dsp:cNvPr id="0" name=""/>
        <dsp:cNvSpPr/>
      </dsp:nvSpPr>
      <dsp:spPr>
        <a:xfrm>
          <a:off x="1751857" y="546853"/>
          <a:ext cx="1396781" cy="88695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Через вопрос</a:t>
          </a:r>
          <a:endParaRPr lang="ru-RU" sz="2800" kern="1200" dirty="0"/>
        </a:p>
      </dsp:txBody>
      <dsp:txXfrm>
        <a:off x="1751857" y="546853"/>
        <a:ext cx="1396781" cy="886956"/>
      </dsp:txXfrm>
    </dsp:sp>
    <dsp:sp modelId="{C04CD4E3-383D-4F48-AEB7-FE2BAB1A13FB}">
      <dsp:nvSpPr>
        <dsp:cNvPr id="0" name=""/>
        <dsp:cNvSpPr/>
      </dsp:nvSpPr>
      <dsp:spPr>
        <a:xfrm>
          <a:off x="3111" y="1692602"/>
          <a:ext cx="1658636" cy="88695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4E289B-4871-4ECD-8366-C3EBB6F15AB2}">
      <dsp:nvSpPr>
        <dsp:cNvPr id="0" name=""/>
        <dsp:cNvSpPr/>
      </dsp:nvSpPr>
      <dsp:spPr>
        <a:xfrm>
          <a:off x="158309" y="1840040"/>
          <a:ext cx="1658636" cy="88695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Помощь учителя</a:t>
          </a:r>
          <a:endParaRPr lang="ru-RU" sz="2800" kern="1200" dirty="0"/>
        </a:p>
      </dsp:txBody>
      <dsp:txXfrm>
        <a:off x="158309" y="1840040"/>
        <a:ext cx="1658636" cy="886956"/>
      </dsp:txXfrm>
    </dsp:sp>
    <dsp:sp modelId="{B411DF45-044E-4B95-957D-45BA4566614F}">
      <dsp:nvSpPr>
        <dsp:cNvPr id="0" name=""/>
        <dsp:cNvSpPr/>
      </dsp:nvSpPr>
      <dsp:spPr>
        <a:xfrm>
          <a:off x="1972143" y="1692602"/>
          <a:ext cx="2614845" cy="88695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43EABA-E124-46D1-B130-EEDA15C1C99C}">
      <dsp:nvSpPr>
        <dsp:cNvPr id="0" name=""/>
        <dsp:cNvSpPr/>
      </dsp:nvSpPr>
      <dsp:spPr>
        <a:xfrm>
          <a:off x="2127341" y="1840040"/>
          <a:ext cx="2614845" cy="88695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План исследования</a:t>
          </a:r>
          <a:endParaRPr lang="ru-RU" sz="2800" kern="1200" dirty="0"/>
        </a:p>
      </dsp:txBody>
      <dsp:txXfrm>
        <a:off x="2127341" y="1840040"/>
        <a:ext cx="2614845" cy="886956"/>
      </dsp:txXfrm>
    </dsp:sp>
    <dsp:sp modelId="{1B26FE98-D970-4251-978A-CD623DC996BA}">
      <dsp:nvSpPr>
        <dsp:cNvPr id="0" name=""/>
        <dsp:cNvSpPr/>
      </dsp:nvSpPr>
      <dsp:spPr>
        <a:xfrm>
          <a:off x="697641" y="2985789"/>
          <a:ext cx="2440806" cy="88695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190BC1-67AE-4343-8324-C971508093BB}">
      <dsp:nvSpPr>
        <dsp:cNvPr id="0" name=""/>
        <dsp:cNvSpPr/>
      </dsp:nvSpPr>
      <dsp:spPr>
        <a:xfrm>
          <a:off x="852839" y="3133227"/>
          <a:ext cx="2440806" cy="88695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Видение результатов</a:t>
          </a:r>
          <a:endParaRPr lang="ru-RU" sz="2800" kern="1200" dirty="0"/>
        </a:p>
      </dsp:txBody>
      <dsp:txXfrm>
        <a:off x="852839" y="3133227"/>
        <a:ext cx="2440806" cy="886956"/>
      </dsp:txXfrm>
    </dsp:sp>
    <dsp:sp modelId="{2A125780-30DB-4509-89D7-6E617D9095D0}">
      <dsp:nvSpPr>
        <dsp:cNvPr id="0" name=""/>
        <dsp:cNvSpPr/>
      </dsp:nvSpPr>
      <dsp:spPr>
        <a:xfrm>
          <a:off x="3448843" y="2985789"/>
          <a:ext cx="2412647" cy="88695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104574-E046-42C7-85FB-549187F6360B}">
      <dsp:nvSpPr>
        <dsp:cNvPr id="0" name=""/>
        <dsp:cNvSpPr/>
      </dsp:nvSpPr>
      <dsp:spPr>
        <a:xfrm>
          <a:off x="3604041" y="3133227"/>
          <a:ext cx="2412647" cy="88695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Расстановка акцентов</a:t>
          </a:r>
          <a:endParaRPr lang="ru-RU" sz="2800" kern="1200" dirty="0"/>
        </a:p>
      </dsp:txBody>
      <dsp:txXfrm>
        <a:off x="3604041" y="3133227"/>
        <a:ext cx="2412647" cy="8869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26000"/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2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133600"/>
            <a:ext cx="91440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Организация исследовательской деятельности обучающихся: </a:t>
            </a:r>
            <a:br>
              <a:rPr lang="ru-RU" dirty="0" smtClean="0"/>
            </a:br>
            <a:r>
              <a:rPr lang="ru-RU" dirty="0" smtClean="0"/>
              <a:t>поиск темы и проблемы исследования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62200" y="4648200"/>
            <a:ext cx="6400800" cy="1752600"/>
          </a:xfrm>
        </p:spPr>
        <p:txBody>
          <a:bodyPr>
            <a:normAutofit lnSpcReduction="10000"/>
          </a:bodyPr>
          <a:lstStyle/>
          <a:p>
            <a:pPr algn="r"/>
            <a:r>
              <a:rPr lang="ru-RU" sz="2400" i="1" dirty="0" smtClean="0">
                <a:solidFill>
                  <a:schemeClr val="tx1"/>
                </a:solidFill>
              </a:rPr>
              <a:t>Чудецкий Александр Николаевич,</a:t>
            </a:r>
          </a:p>
          <a:p>
            <a:pPr algn="r"/>
            <a:r>
              <a:rPr lang="ru-RU" sz="2400" i="1" dirty="0" smtClean="0">
                <a:solidFill>
                  <a:schemeClr val="tx1"/>
                </a:solidFill>
              </a:rPr>
              <a:t> учитель истории и обществознания </a:t>
            </a:r>
          </a:p>
          <a:p>
            <a:pPr algn="r"/>
            <a:r>
              <a:rPr lang="ru-RU" sz="2400" i="1" dirty="0" smtClean="0">
                <a:solidFill>
                  <a:schemeClr val="tx1"/>
                </a:solidFill>
              </a:rPr>
              <a:t>ГБОУ СОШ № 338 Невского района </a:t>
            </a:r>
          </a:p>
          <a:p>
            <a:pPr algn="r"/>
            <a:r>
              <a:rPr lang="ru-RU" sz="2400" i="1" dirty="0" smtClean="0">
                <a:solidFill>
                  <a:schemeClr val="tx1"/>
                </a:solidFill>
              </a:rPr>
              <a:t>Санкт-Петербурга</a:t>
            </a:r>
            <a:endParaRPr lang="ru-RU" sz="2400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609600"/>
          <a:ext cx="8229600" cy="5516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Скругленный прямоугольник 6"/>
          <p:cNvSpPr/>
          <p:nvPr/>
        </p:nvSpPr>
        <p:spPr>
          <a:xfrm>
            <a:off x="457200" y="4800600"/>
            <a:ext cx="3429000" cy="15240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Доступность источников</a:t>
            </a:r>
            <a:endParaRPr lang="ru-RU" sz="3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Скругленный прямоугольник 5"/>
          <p:cNvSpPr/>
          <p:nvPr/>
        </p:nvSpPr>
        <p:spPr>
          <a:xfrm>
            <a:off x="6477000" y="457200"/>
            <a:ext cx="2362200" cy="14478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Жанр истории вещей</a:t>
            </a:r>
            <a:endParaRPr lang="ru-RU" sz="2800" dirty="0"/>
          </a:p>
        </p:txBody>
      </p:sp>
      <p:pic>
        <p:nvPicPr>
          <p:cNvPr id="7" name="Picture 2" descr="http://school338.ru/img/news/2017/09/festiv-1-09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3400" y="228600"/>
            <a:ext cx="1379087" cy="20943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495800" y="274638"/>
            <a:ext cx="4191000" cy="71596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Постановка проблемы</a:t>
            </a:r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>
          <a:xfrm>
            <a:off x="1143000" y="4343400"/>
            <a:ext cx="7391400" cy="231616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ru-RU" dirty="0" smtClean="0"/>
              <a:t>«</a:t>
            </a:r>
            <a:r>
              <a:rPr lang="ru-RU" dirty="0" smtClean="0"/>
              <a:t>В чем особенности коми-национальной одежды, блюд и дома, созданных руками П.Е.Артеевой </a:t>
            </a:r>
            <a:r>
              <a:rPr lang="ru-RU" dirty="0" smtClean="0"/>
              <a:t>и </a:t>
            </a:r>
            <a:r>
              <a:rPr lang="ru-RU" dirty="0" smtClean="0"/>
              <a:t>членами ее семьи</a:t>
            </a:r>
            <a:r>
              <a:rPr lang="ru-RU" dirty="0" smtClean="0"/>
              <a:t>?»</a:t>
            </a:r>
          </a:p>
          <a:p>
            <a:r>
              <a:rPr lang="ru-RU" dirty="0" smtClean="0"/>
              <a:t>«По </a:t>
            </a:r>
            <a:r>
              <a:rPr lang="ru-RU" dirty="0" smtClean="0"/>
              <a:t>каким причинам мой прадед был репрессирован и как репрессии изменили моего прапрадеда?»</a:t>
            </a:r>
            <a:endParaRPr lang="ru-RU" dirty="0"/>
          </a:p>
        </p:txBody>
      </p:sp>
      <p:graphicFrame>
        <p:nvGraphicFramePr>
          <p:cNvPr id="14" name="Содержимое 13"/>
          <p:cNvGraphicFramePr>
            <a:graphicFrameLocks noGrp="1"/>
          </p:cNvGraphicFramePr>
          <p:nvPr>
            <p:ph sz="half" idx="1"/>
          </p:nvPr>
        </p:nvGraphicFramePr>
        <p:xfrm>
          <a:off x="0" y="0"/>
          <a:ext cx="6019800" cy="4419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9718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Материалы </a:t>
            </a:r>
            <a:r>
              <a:rPr lang="ru-RU" dirty="0" smtClean="0"/>
              <a:t>интервью</a:t>
            </a:r>
          </a:p>
          <a:p>
            <a:r>
              <a:rPr lang="ru-RU" dirty="0" smtClean="0"/>
              <a:t>Материалы домашних </a:t>
            </a:r>
            <a:r>
              <a:rPr lang="ru-RU" dirty="0" smtClean="0"/>
              <a:t>архивов</a:t>
            </a:r>
          </a:p>
          <a:p>
            <a:r>
              <a:rPr lang="ru-RU" dirty="0" smtClean="0"/>
              <a:t>Авторское описание каких-либо </a:t>
            </a:r>
            <a:r>
              <a:rPr lang="ru-RU" dirty="0" smtClean="0"/>
              <a:t>предметов</a:t>
            </a:r>
          </a:p>
          <a:p>
            <a:r>
              <a:rPr lang="ru-RU" dirty="0" smtClean="0"/>
              <a:t>Материалы сторонних </a:t>
            </a:r>
            <a:r>
              <a:rPr lang="ru-RU" dirty="0" smtClean="0"/>
              <a:t>архивов</a:t>
            </a:r>
          </a:p>
          <a:p>
            <a:r>
              <a:rPr lang="ru-RU" dirty="0" err="1" smtClean="0"/>
              <a:t>Интернет-материалы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5" name="Picture 11" descr="https://pp.userapi.com/c636330/v636330267/6ae32/2_0vDBHWnO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609600"/>
            <a:ext cx="3352800" cy="2514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7" name="Picture 13" descr="https://pp.userapi.com/c841523/v841523497/49b62/GRvb3DUlqd0.jpg"/>
          <p:cNvPicPr>
            <a:picLocks noChangeAspect="1" noChangeArrowheads="1"/>
          </p:cNvPicPr>
          <p:nvPr/>
        </p:nvPicPr>
        <p:blipFill>
          <a:blip r:embed="rId3" cstate="print"/>
          <a:srcRect l="67333" t="29000" r="4000" b="8000"/>
          <a:stretch>
            <a:fillRect/>
          </a:stretch>
        </p:blipFill>
        <p:spPr bwMode="auto">
          <a:xfrm>
            <a:off x="5181600" y="1676400"/>
            <a:ext cx="3276600" cy="4800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1" name="Picture 7" descr="C:\Users\803442\Downloads\20180226_165720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 l="43367"/>
          <a:stretch>
            <a:fillRect/>
          </a:stretch>
        </p:blipFill>
        <p:spPr bwMode="auto">
          <a:xfrm rot="5400000">
            <a:off x="2808823" y="1991777"/>
            <a:ext cx="3125758" cy="31046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3" name="Picture 9" descr="https://sun9-7.userapi.com/c824504/v824504117/e129e/vhdgx8gX25g.jpg"/>
          <p:cNvPicPr>
            <a:picLocks noChangeAspect="1" noChangeArrowheads="1"/>
          </p:cNvPicPr>
          <p:nvPr/>
        </p:nvPicPr>
        <p:blipFill>
          <a:blip r:embed="rId5" cstate="print"/>
          <a:srcRect l="26744" r="34012"/>
          <a:stretch>
            <a:fillRect/>
          </a:stretch>
        </p:blipFill>
        <p:spPr bwMode="auto">
          <a:xfrm>
            <a:off x="1066800" y="3581400"/>
            <a:ext cx="2286000" cy="3276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139</Words>
  <Application>Microsoft Office PowerPoint</Application>
  <PresentationFormat>Экран (4:3)</PresentationFormat>
  <Paragraphs>32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Office Theme</vt:lpstr>
      <vt:lpstr>Организация исследовательской деятельности обучающихся:  поиск темы и проблемы исследования</vt:lpstr>
      <vt:lpstr>Слайд 2</vt:lpstr>
      <vt:lpstr>Слайд 3</vt:lpstr>
      <vt:lpstr>Постановка проблемы</vt:lpstr>
      <vt:lpstr>Источники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исследовательской деятельности обучающихся:  поиск темы и проблемы исследования</dc:title>
  <dc:creator>803442</dc:creator>
  <cp:lastModifiedBy>803442</cp:lastModifiedBy>
  <cp:revision>4</cp:revision>
  <dcterms:created xsi:type="dcterms:W3CDTF">2018-03-22T22:32:36Z</dcterms:created>
  <dcterms:modified xsi:type="dcterms:W3CDTF">2018-03-22T23:10:42Z</dcterms:modified>
</cp:coreProperties>
</file>