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Василию 18 лет. Он успешно закончил школу. Василий всегда мечтал защищать закон, поэтому решил поступать на юридический факультет.</a:t>
            </a:r>
          </a:p>
          <a:p>
            <a:pPr>
              <a:buNone/>
            </a:pPr>
            <a:r>
              <a:rPr lang="ru-RU" dirty="0" smtClean="0"/>
              <a:t>Сотрудник приемной комиссии сказал Василию: «гражданин РФ может учиться у нас в университете или платно, или после взноса в фонд приемной комиссии 100 тысяч рублей». </a:t>
            </a:r>
          </a:p>
          <a:p>
            <a:pPr>
              <a:buNone/>
            </a:pPr>
            <a:r>
              <a:rPr lang="ru-RU" dirty="0" smtClean="0"/>
              <a:t>Василий засомневался: правомерны ли такие действия сотрудника?</a:t>
            </a:r>
          </a:p>
          <a:p>
            <a:pPr>
              <a:buNone/>
            </a:pPr>
            <a:r>
              <a:rPr lang="ru-RU" dirty="0" smtClean="0"/>
              <a:t>Какая статья закона может ему помочь?</a:t>
            </a:r>
          </a:p>
          <a:p>
            <a:pPr>
              <a:buNone/>
            </a:pPr>
            <a:r>
              <a:rPr lang="ru-RU" dirty="0" smtClean="0"/>
              <a:t>Правомерны ли действия сотрудника?</a:t>
            </a:r>
          </a:p>
        </p:txBody>
      </p:sp>
      <p:pic>
        <p:nvPicPr>
          <p:cNvPr id="8194" name="Picture 2" descr="https://www.henshalls.com/wp-content/uploads/archive/2013/09/Student-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572000"/>
            <a:ext cx="1499016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533400"/>
            <a:ext cx="8382000" cy="5943600"/>
          </a:xfr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Василий сообщил сотруднику, что подобные взносы незаконны. Сотрудник дружелюбно улыбнулся и сказал Василию: «Вы, вероятно, меня неправильно поняли. Никто не требует деньги, но мы бы хотели получить от будущих студентов небольшой подарок для сотрудников университета (например, новый холодильник или компьютер). В конце концов, Вы же сами </a:t>
            </a:r>
            <a:r>
              <a:rPr lang="ru-RU" dirty="0" smtClean="0"/>
              <a:t>буд</a:t>
            </a:r>
            <a:r>
              <a:rPr lang="ru-RU" dirty="0" smtClean="0"/>
              <a:t>ете</a:t>
            </a:r>
            <a:r>
              <a:rPr lang="ru-RU" dirty="0" smtClean="0"/>
              <a:t> </a:t>
            </a:r>
            <a:r>
              <a:rPr lang="ru-RU" dirty="0" smtClean="0"/>
              <a:t>в этом университете учиться...»</a:t>
            </a:r>
          </a:p>
          <a:p>
            <a:pPr>
              <a:buNone/>
            </a:pPr>
            <a:r>
              <a:rPr lang="ru-RU" dirty="0" smtClean="0"/>
              <a:t>Сначала Василию его слова показались убедительными. </a:t>
            </a:r>
          </a:p>
          <a:p>
            <a:pPr>
              <a:buNone/>
            </a:pPr>
            <a:r>
              <a:rPr lang="ru-RU" dirty="0" smtClean="0"/>
              <a:t>Какая статьи закона поможет развеять сомнения Василия? Правомерен ли будет такой подарок?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4191000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Василий шел домой и сомневался: «Может быть, все-таки стоит сделать этот подарок или заплатить взнос. В конце концов, очень хочется поступить»</a:t>
            </a:r>
          </a:p>
          <a:p>
            <a:pPr>
              <a:buNone/>
            </a:pPr>
            <a:r>
              <a:rPr lang="ru-RU" dirty="0" smtClean="0"/>
              <a:t>Какая статья закона может ему помочь решить этот вопрос?</a:t>
            </a:r>
          </a:p>
          <a:p>
            <a:pPr>
              <a:buNone/>
            </a:pPr>
            <a:r>
              <a:rPr lang="ru-RU" dirty="0" smtClean="0"/>
              <a:t>Стоит ли Василию делать такой </a:t>
            </a:r>
            <a:r>
              <a:rPr lang="ru-RU" dirty="0" smtClean="0"/>
              <a:t>«подарок» </a:t>
            </a:r>
            <a:r>
              <a:rPr lang="ru-RU" dirty="0" smtClean="0"/>
              <a:t>или </a:t>
            </a:r>
            <a:r>
              <a:rPr lang="ru-RU" dirty="0" smtClean="0"/>
              <a:t>«взнос»?</a:t>
            </a: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4495800"/>
          </a:xfr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Василий понял, что ему следует обратиться в компетентные органы. Куда: сразу в суд, в полицию, к Уполномоченному по правам студентов?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Какая статья закона может ему помочь решить этот вопрос?</a:t>
            </a:r>
          </a:p>
          <a:p>
            <a:pPr>
              <a:buNone/>
            </a:pPr>
            <a:r>
              <a:rPr lang="ru-RU" dirty="0" smtClean="0"/>
              <a:t>Куда стоит обратиться Василию?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Полиция предложила Василию участвовать в операции по задержанию вымогателя: он должен был под тайным наблюдением сотрудников полиции вручить </a:t>
            </a:r>
            <a:r>
              <a:rPr lang="ru-RU" dirty="0" smtClean="0"/>
              <a:t>вымогателю </a:t>
            </a:r>
            <a:r>
              <a:rPr lang="ru-RU" dirty="0" smtClean="0"/>
              <a:t>взятку</a:t>
            </a:r>
            <a:r>
              <a:rPr lang="ru-RU" dirty="0" smtClean="0"/>
              <a:t>, чтобы полицейские могли задержать взяточника.</a:t>
            </a:r>
          </a:p>
          <a:p>
            <a:pPr>
              <a:buNone/>
            </a:pPr>
            <a:r>
              <a:rPr lang="ru-RU" dirty="0" smtClean="0"/>
              <a:t>Василий немного боится: «а вдруг и меня привлекут к ответственности, </a:t>
            </a:r>
            <a:r>
              <a:rPr lang="ru-RU" dirty="0" smtClean="0"/>
              <a:t>поскольку получается</a:t>
            </a:r>
            <a:r>
              <a:rPr lang="ru-RU" dirty="0" smtClean="0"/>
              <a:t>, что я дам взятку»</a:t>
            </a:r>
          </a:p>
          <a:p>
            <a:pPr>
              <a:buNone/>
            </a:pPr>
            <a:r>
              <a:rPr lang="ru-RU" dirty="0" smtClean="0"/>
              <a:t>Какая статьи закона поможет развеять сомнения Василия? Могут ли привлечь Василия к ответственности за такое действие?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4876800"/>
          </a:xfr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Спустя некоторое время к расследованию подключились сотрудники федеральной службы безопасности. Полиция не стала этому препятствовать, хотя Василия насторожила такая передача дела.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Какая статья закона может ему помочь решить этот вопрос?</a:t>
            </a:r>
          </a:p>
          <a:p>
            <a:pPr>
              <a:buNone/>
            </a:pPr>
            <a:r>
              <a:rPr lang="ru-RU" dirty="0" smtClean="0"/>
              <a:t>Может ли ФСБ заниматься этим вопросом?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3886200"/>
          </a:xfr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Свою готовность содействовать раскрытию преступления выразили студенческие организации города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Могут ли они оказывать такое содействие?</a:t>
            </a:r>
          </a:p>
          <a:p>
            <a:pPr>
              <a:buNone/>
            </a:pPr>
            <a:r>
              <a:rPr lang="ru-RU" dirty="0" smtClean="0"/>
              <a:t>Какая статья закона дает ответ на этот вопрос?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Нерадивый сотрудник был осужден за совершение преступления и был оштрафован согласно </a:t>
            </a:r>
            <a:r>
              <a:rPr lang="ru-RU" dirty="0" smtClean="0"/>
              <a:t>закону, </a:t>
            </a:r>
            <a:r>
              <a:rPr lang="ru-RU" dirty="0" smtClean="0"/>
              <a:t>а из университета он был уволен. Он пытался опротестовать увольнение: мол, за уголовное преступление не может следовать дисциплинарная ответственность.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Какая статья поможет решить этот вопрос?</a:t>
            </a:r>
          </a:p>
          <a:p>
            <a:pPr>
              <a:buNone/>
            </a:pPr>
            <a:r>
              <a:rPr lang="ru-RU" dirty="0" smtClean="0"/>
              <a:t>Законно ли увольнение сотрудника?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428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803442</dc:creator>
  <cp:lastModifiedBy>Александр А. Чудецкий</cp:lastModifiedBy>
  <cp:revision>8</cp:revision>
  <dcterms:created xsi:type="dcterms:W3CDTF">2019-04-29T21:08:53Z</dcterms:created>
  <dcterms:modified xsi:type="dcterms:W3CDTF">2019-04-30T13:21:28Z</dcterms:modified>
</cp:coreProperties>
</file>