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9" r:id="rId5"/>
    <p:sldId id="258" r:id="rId6"/>
    <p:sldId id="261" r:id="rId7"/>
    <p:sldId id="273" r:id="rId8"/>
    <p:sldId id="266" r:id="rId9"/>
    <p:sldId id="274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80728"/>
            <a:ext cx="7810218" cy="4824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осмосе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280635"/>
            <a:ext cx="9144000" cy="460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40"/>
              </a:lnSpc>
              <a:spcBef>
                <a:spcPts val="415"/>
              </a:spcBef>
              <a:spcAft>
                <a:spcPts val="1240"/>
              </a:spcAft>
            </a:pP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казенное дошкольное образовательное учреждение Ханты-Мансийского района «Детский сад «Светлячок» д. </a:t>
            </a:r>
            <a:r>
              <a:rPr lang="ru-RU" b="1" kern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Шапша</a:t>
            </a: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5661248"/>
            <a:ext cx="4680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Выполнила: Л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А. </a:t>
            </a: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Фатуллаева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1120" marR="23495" indent="449580" algn="r">
              <a:spcAft>
                <a:spcPts val="0"/>
              </a:spcAft>
            </a:pPr>
            <a:r>
              <a:rPr lang="ru-RU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Воспитатель экологического образования 1 кв. категории.</a:t>
            </a:r>
            <a:endParaRPr lang="ru-RU" sz="24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79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3284984"/>
            <a:ext cx="7543800" cy="2506216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266429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sz="quarter" idx="14"/>
          </p:nvPr>
        </p:nvSpPr>
        <p:spPr>
          <a:xfrm>
            <a:off x="3203848" y="116632"/>
            <a:ext cx="5616624" cy="2808312"/>
          </a:xfrm>
        </p:spPr>
        <p:txBody>
          <a:bodyPr>
            <a:normAutofit fontScale="92500" lnSpcReduction="10000"/>
          </a:bodyPr>
          <a:lstStyle/>
          <a:p>
            <a:pPr marL="18288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женщиной, полетевшей в космос, была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соотечественница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Терешкова.</a:t>
            </a:r>
          </a:p>
          <a:p>
            <a:pPr marL="18288" indent="0">
              <a:buNone/>
            </a:pP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 космос летают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сотни астронавтов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света и изучают другие планеты, спутники и звезды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288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выходят из своих кораблей, одетые в защитные скафандры, в открытый космос. </a:t>
            </a:r>
          </a:p>
          <a:p>
            <a:pPr marL="18288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высаживались на луну.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28490"/>
            <a:ext cx="6552728" cy="36916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633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2160240"/>
          </a:xfrm>
        </p:spPr>
        <p:txBody>
          <a:bodyPr/>
          <a:lstStyle/>
          <a:p>
            <a:pPr algn="ctr"/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в космос, вместо людей, отправляют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роботов, которых высаживают на поверхность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планет для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подробного изучения.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 и на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луну. Такой робот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Луноход.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Луноход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первым роботом - машиной.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колес, чтобы можно было переезжать через кочки, ямки и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камни.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Управляли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луноходом с Земли через мощные антенны с помощью пульта.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же, как сейчас управляют радиоуправляемыми машинками.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612344" cy="3933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855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656184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люди создали искусственные спутники, летающие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Земли. Спутники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следят за обстановкой на Земле, передают данные о погоде, передвижениях морских судов и т.п. Спутники также передают сигналы на наши любимые с вами телевизоры и телефоны через антенны, располагающиеся на крышах. И все это уже не фантастика, а реальность.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844824"/>
            <a:ext cx="7200800" cy="4896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058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1584176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знает, какие чудесные космические открытия ждут нас в будущем? Возможно,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вы станете взрослыми, то сможете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путешествовать между планетами и отдыхать,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 море, а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другой планете! 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может даже познакомитесь с другими  жителями планет!?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85758"/>
            <a:ext cx="7119908" cy="4829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057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1368152"/>
          </a:xfrm>
        </p:spPr>
        <p:txBody>
          <a:bodyPr/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Растите, учитесь, дерзайте,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ваших руках!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43" y="1844824"/>
            <a:ext cx="8322594" cy="46814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917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2" cy="1440160"/>
          </a:xfrm>
        </p:spPr>
        <p:txBody>
          <a:bodyPr/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живем на планете Земля. Это огромный шар, на котором есть горы, реки, пустыни, леса и много разнообразных жителей. Это единственная планета, на которой есть вода и суша. Так вот Земля и все, что ее окружает, называется Космосом, либо Вселенной. Космос огромен. Даже если полететь на ракете, невозможно добраться до его края.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gamerwall.pro/uploads/posts/2021-11/1635895949_7-gamerwall-pro-p-zastavka-zemlya-iz-kosmosa-krasivi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452061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66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2" cy="1872208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космосе, кроме нашей планеты есть другие, а также – звезды. Посмотрите вечером на небо. Видите сколько на нем звездочек? Они нам кажутся маленькими, а на самом деле это огромные раскаленные шары. Солнце – тоже относится к звездам. Просто оно располагается ближе всего к Земле, поэтому, кажется больше. Мы ощущаем его тепло и видим свет. Есть звезды намного больше солнца, но они расположены дальше от Земли и кажутся маленькими огоньками на ночном небе.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gsminfo.com.ua/wp-content/uploads/2022/01/1638872157-80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11" y="2132856"/>
            <a:ext cx="7932882" cy="4462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5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1368152"/>
          </a:xfrm>
        </p:spPr>
        <p:txBody>
          <a:bodyPr/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Вокруг Солнца вращаются планеты. Всего их насчитывается 9. А также кометы и астероиды. Все планеты отличаются своими размерами. Самая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– Юпитер. Самая маленькая планета – Плутон. У каждой планеты есть свой путь, который называется орбитой.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77" y="1916832"/>
            <a:ext cx="8402045" cy="4679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95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4408"/>
            <a:ext cx="4176464" cy="649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3384376" cy="5688632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запомнить планеты солнечной системы? В этом поможет стишок: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все планеты Назовёт любой из нас: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Меркурий,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Венера,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Земля,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Марс.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Юпитер,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Сатурн,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Уран,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 — Нептун.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восьмым идёт по счёту. А за ним уже, потом,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девятая планета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названием Плутон.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33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116632"/>
            <a:ext cx="7543800" cy="1800200"/>
          </a:xfrm>
        </p:spPr>
        <p:txBody>
          <a:bodyPr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астрономы?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Астрономы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ученые, которые наблюдают за звездами и изучают их. В древние времена астрономы изучали звезды, не имея специальных приборов. Они просто наблюдали за небом с земли. В средние века изобрели подзорную трубу и телескоп, а сейчас в космос запускаются искусственные спутники и космические станции, которые исследуют звезды и планеты.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culture.ru/storage/images/5f4b6ca7-20fb-5a2d-930d-a741253df4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40" y="1916832"/>
            <a:ext cx="7200799" cy="4715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21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3127152"/>
            <a:ext cx="5400600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19133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4005064"/>
            <a:ext cx="3528392" cy="2304256"/>
          </a:xfrm>
        </p:spPr>
        <p:txBody>
          <a:bodyPr/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безграничен. Кроме звезд и планет в нем существуют ещё кометы, астероиды, галактики, метеориты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F:\ЛЕНА\САДИК\Занятия\Космос\1452011454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75" y="260648"/>
            <a:ext cx="4359068" cy="3229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3573"/>
            <a:ext cx="3707904" cy="2931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03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2153674"/>
          </a:xfrm>
        </p:spPr>
        <p:txBody>
          <a:bodyPr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Собаки-космонавты.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отправить в космос человека, ученым нужно было узнать, с чем он может там столкнуться. Они приняли решение отправить в космос животных. Первой собакой-космонавтом была Лайка. Она на специальной ракете была отправлена в космос 3 ноября 1957 года, но не вернулась. Позже в космос летали и другие собаки, такие, как Белка и Стрелка, которые удачно вернулись на Землю. Так ученые сделали вывод, что в невесомости живые существа тоже могут жить.</a:t>
            </a:r>
            <a:endParaRPr lang="ru-RU" sz="18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2314"/>
            <a:ext cx="6912872" cy="4398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43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52928" cy="1440160"/>
          </a:xfrm>
        </p:spPr>
        <p:txBody>
          <a:bodyPr/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вот – 12 апреля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1961 года советский космонавт Юрий Алексеевич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 впервые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совершил орбитальный облёт планеты Земля.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Полёт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продлился 1 час и 48 минут.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теперь День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космонавтики отмечается в России 12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апреля.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:\DakMyKoXcAIyeH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299" y="1988840"/>
            <a:ext cx="6749417" cy="4482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9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832</TotalTime>
  <Words>444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Palatino Linotype</vt:lpstr>
      <vt:lpstr>Times New Roman</vt:lpstr>
      <vt:lpstr>Wingdings</vt:lpstr>
      <vt:lpstr>Базовая</vt:lpstr>
      <vt:lpstr>Детям о Космосе</vt:lpstr>
      <vt:lpstr>Мы живем на планете Земля. Это огромный шар, на котором есть горы, реки, пустыни, леса и много разнообразных жителей. Это единственная планета, на которой есть вода и суша. Так вот Земля и все, что ее окружает, называется Космосом, либо Вселенной. Космос огромен. Даже если полететь на ракете, невозможно добраться до его края. </vt:lpstr>
      <vt:lpstr>В космосе, кроме нашей планеты есть другие, а также – звезды. Посмотрите вечером на небо. Видите сколько на нем звездочек? Они нам кажутся маленькими, а на самом деле это огромные раскаленные шары. Солнце – тоже относится к звездам. Просто оно располагается ближе всего к Земле, поэтому, кажется больше. Мы ощущаем его тепло и видим свет. Есть звезды намного больше солнца, но они расположены дальше от Земли и кажутся маленькими огоньками на ночном небе.</vt:lpstr>
      <vt:lpstr>Вокруг Солнца вращаются планеты. Всего их насчитывается 9. А также кометы и астероиды. Все планеты отличаются своими размерами. Самая большая планета – Юпитер. Самая маленькая планета – Плутон. У каждой планеты есть свой путь, который называется орбитой. </vt:lpstr>
      <vt:lpstr>Как запомнить планеты солнечной системы? В этом поможет стишок:   По порядку все планеты Назовёт любой из нас:  Раз — Меркурий,  Два — Венера,  Три — Земля,  Четыре — Марс.  Пять — Юпитер,  Шесть — Сатурн,  Семь — Уран,  За ним — Нептун.  Он восьмым идёт по счёту. А за ним уже, потом,  И девятая планета  Под названием Плутон.</vt:lpstr>
      <vt:lpstr>Кто такие астрономы?  Астрономы — это ученые, которые наблюдают за звездами и изучают их. В древние времена астрономы изучали звезды, не имея специальных приборов. Они просто наблюдали за небом с земли. В средние века изобрели подзорную трубу и телескоп, а сейчас в космос запускаются искусственные спутники и космические станции, которые исследуют звезды и планеты.</vt:lpstr>
      <vt:lpstr>Космос безграничен. Кроме звезд и планет в нем существуют ещё кометы, астероиды, галактики, метеориты </vt:lpstr>
      <vt:lpstr>Собаки-космонавты.  Чтобы отправить в космос человека, ученым нужно было узнать, с чем он может там столкнуться. Они приняли решение отправить в космос животных. Первой собакой-космонавтом была Лайка. Она на специальной ракете была отправлена в космос 3 ноября 1957 года, но не вернулась. Позже в космос летали и другие собаки, такие, как Белка и Стрелка, которые удачно вернулись на Землю. Так ученые сделали вывод, что в невесомости живые существа тоже могут жить.</vt:lpstr>
      <vt:lpstr>И вот – 12 апреля 1961 года советский космонавт Юрий Алексеевич Гагарин впервые в мире совершил орбитальный облёт планеты Земля.  Полёт продлился 1 час и 48 минут. И теперь День космонавтики отмечается в России 12 апреля.</vt:lpstr>
      <vt:lpstr> </vt:lpstr>
      <vt:lpstr> Ещё в космос, вместо людей, отправляют специальных роботов, которых высаживают на поверхность других планет для подробного изучения.  В том числе и на луну. Такой робот называется Луноход. Луноход  был первым роботом - машиной.  У него 8 колес, чтобы можно было переезжать через кочки, ямки и камни.  Управляли луноходом с Земли через мощные антенны с помощью пульта.  Так же, как сейчас управляют радиоуправляемыми машинками.</vt:lpstr>
      <vt:lpstr>Ещё люди создали искусственные спутники, летающие вокруг Земли. Спутники следят за обстановкой на Земле, передают данные о погоде, передвижениях морских судов и т.п. Спутники также передают сигналы на наши любимые с вами телевизоры и телефоны через антенны, располагающиеся на крышах. И все это уже не фантастика, а реальность.</vt:lpstr>
      <vt:lpstr>Мы не знает, какие чудесные космические открытия ждут нас в будущем? Возможно, когда вы станете взрослыми, то сможете путешествовать между планетами и отдыхать,  не на море, а на другой планете!  А может даже познакомитесь с другими  жителями планет!? </vt:lpstr>
      <vt:lpstr>Растите, учитесь, дерзайте,  всё в ваших руках!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о космосе</dc:title>
  <dc:creator>User</dc:creator>
  <cp:lastModifiedBy>Лидия</cp:lastModifiedBy>
  <cp:revision>44</cp:revision>
  <dcterms:created xsi:type="dcterms:W3CDTF">2019-03-24T08:32:05Z</dcterms:created>
  <dcterms:modified xsi:type="dcterms:W3CDTF">2022-04-11T05:55:40Z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1166635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