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582B3-086D-4A28-917A-AFEBE1901F0D}" type="datetimeFigureOut">
              <a:rPr lang="ru-RU" smtClean="0"/>
              <a:t>28.12.2016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D0AB5-8DB5-421B-80FC-9E433E98CAC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Какие</a:t>
            </a:r>
            <a:r>
              <a:rPr lang="ru-RU" baseline="0" dirty="0" smtClean="0"/>
              <a:t> вопросы им задали? + обсуждение в парах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BD0AB5-8DB5-421B-80FC-9E433E98CAC5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1492 год – открытие Америки Х.Колумбом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Была ли жизнь в Америке до ее открытия?</a:t>
            </a:r>
            <a:endParaRPr lang="ru-RU" dirty="0"/>
          </a:p>
        </p:txBody>
      </p:sp>
      <p:pic>
        <p:nvPicPr>
          <p:cNvPr id="1026" name="Picture 2" descr="http://heliograph.ru/images/1929926_politicheskaya-karta-centralnoi-amerik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227" y="762000"/>
            <a:ext cx="4006494" cy="5364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Индейские цивилизации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в Америке жили </a:t>
            </a:r>
            <a:r>
              <a:rPr lang="ru-RU" b="1" dirty="0" smtClean="0"/>
              <a:t>индей</a:t>
            </a:r>
            <a:r>
              <a:rPr lang="ru-RU" dirty="0" smtClean="0"/>
              <a:t>цы?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Х.Колумб</a:t>
            </a:r>
            <a:endParaRPr lang="ru-RU" dirty="0"/>
          </a:p>
        </p:txBody>
      </p:sp>
      <p:pic>
        <p:nvPicPr>
          <p:cNvPr id="14338" name="Picture 2" descr="http://historyblog.ru/wp-content/%D0%A5%D1%80%D0%B8%D1%81%D1%82%D0%BE%D1%84%D0%BE%D1%80-%D0%9A%D0%BE%D0%BB%D1%83%D0%BC%D0%B1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2209800"/>
            <a:ext cx="4040188" cy="3038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2" name="Picture 6" descr="http://minemshop.ru/images/books_covers/101358899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2625" y="2099631"/>
            <a:ext cx="4422775" cy="30001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57600" cy="1173162"/>
          </a:xfrm>
        </p:spPr>
        <p:txBody>
          <a:bodyPr/>
          <a:lstStyle/>
          <a:p>
            <a:r>
              <a:rPr lang="ru-RU" dirty="0" smtClean="0"/>
              <a:t>Индейцы</a:t>
            </a:r>
            <a:endParaRPr lang="ru-RU" dirty="0"/>
          </a:p>
        </p:txBody>
      </p:sp>
      <p:pic>
        <p:nvPicPr>
          <p:cNvPr id="16386" name="Picture 2" descr="http://bezlgi.ru/photos/indeets-odejda-istoriya-63343-larg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371600"/>
            <a:ext cx="3448353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8" name="Picture 4" descr="http://cs3.livemaster.ru/zhurnalfoto/7/6/7/1408142342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152400"/>
            <a:ext cx="2895600" cy="362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92" name="Picture 8" descr="https://pp.vk.me/c635100/v635100341/8f89/Do5YbuEgua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3867149"/>
            <a:ext cx="4493715" cy="2990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4114800" cy="868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культуры индейцев</a:t>
            </a:r>
            <a:endParaRPr lang="ru-RU" dirty="0"/>
          </a:p>
        </p:txBody>
      </p:sp>
      <p:pic>
        <p:nvPicPr>
          <p:cNvPr id="17410" name="Picture 2" descr="https://www.algosobre.com.br/images/stories/historia/maias-cultur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581400"/>
            <a:ext cx="4038600" cy="3030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2" name="Picture 4" descr="http://pirates-life.ru/_ph/44/66131698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04800"/>
            <a:ext cx="4038600" cy="269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4" name="Picture 6" descr="http://img0.liveinternet.ru/images/attach/c/0/47/148/47148057_ew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3200400"/>
            <a:ext cx="2393923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6" name="Picture 8" descr="https://pp.vk.me/c413026/v413026469/26dc/bfke-0m8ha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752600"/>
            <a:ext cx="2438399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Современные индейцы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2362200" cy="609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Видео ролик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76600" y="1981200"/>
            <a:ext cx="5410200" cy="4144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Почему большинство индейских племен не дожили до современности?</a:t>
            </a:r>
          </a:p>
          <a:p>
            <a:r>
              <a:rPr lang="ru-RU" dirty="0" smtClean="0"/>
              <a:t>Как называют места компактного проживания индейцев в современной Америке?</a:t>
            </a:r>
          </a:p>
          <a:p>
            <a:r>
              <a:rPr lang="ru-RU" dirty="0" smtClean="0"/>
              <a:t>Чем занимаются современные индейцы?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Америка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Индейцы</a:t>
            </a:r>
            <a:endParaRPr lang="ru-RU" dirty="0"/>
          </a:p>
        </p:txBody>
      </p:sp>
      <p:pic>
        <p:nvPicPr>
          <p:cNvPr id="20482" name="Picture 2" descr="http://narubezhah.ru/wp-content/uploads/2012/04/curtis_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630132"/>
            <a:ext cx="4040188" cy="3040773"/>
          </a:xfrm>
          <a:prstGeom prst="rect">
            <a:avLst/>
          </a:prstGeom>
          <a:noFill/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Современные американцы</a:t>
            </a:r>
            <a:endParaRPr lang="ru-RU" dirty="0"/>
          </a:p>
        </p:txBody>
      </p:sp>
      <p:pic>
        <p:nvPicPr>
          <p:cNvPr id="20484" name="Picture 4" descr="http://bezlgi.ru/photos/nosyat-odejda-amerika-145495-large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025" y="2887464"/>
            <a:ext cx="4041775" cy="25261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70</Words>
  <Application>Microsoft Office PowerPoint</Application>
  <PresentationFormat>Экран (4:3)</PresentationFormat>
  <Paragraphs>18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Слайд 1</vt:lpstr>
      <vt:lpstr>Индейские цивилизации</vt:lpstr>
      <vt:lpstr>Почему в Америке жили индейцы?</vt:lpstr>
      <vt:lpstr>Индейцы</vt:lpstr>
      <vt:lpstr>Особенности культуры индейцев</vt:lpstr>
      <vt:lpstr>Современные индейцы</vt:lpstr>
      <vt:lpstr>Америка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803442</dc:creator>
  <cp:lastModifiedBy>803442</cp:lastModifiedBy>
  <cp:revision>2</cp:revision>
  <dcterms:created xsi:type="dcterms:W3CDTF">2016-12-28T03:19:32Z</dcterms:created>
  <dcterms:modified xsi:type="dcterms:W3CDTF">2016-12-28T03:33:43Z</dcterms:modified>
</cp:coreProperties>
</file>