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7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439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553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0242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4149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510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2402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5326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0452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5625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910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111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9F0BB-F88E-42AB-9695-C75E0B1B55B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3EEB1-EB33-4FF4-A11B-421620092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10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48666">
            <a:off x="1132182" y="1540908"/>
            <a:ext cx="6696744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3800" b="1" i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food</a:t>
            </a:r>
            <a:endParaRPr lang="ru-RU" sz="13800" b="1" i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004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ÐÐ°ÑÑÐ¸Ð½ÐºÐ¸ Ð¿Ð¾ Ð·Ð°Ð¿ÑÐ¾ÑÑ pear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53244"/>
            <a:ext cx="3784625" cy="454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98667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ÐÐ°ÑÑÐ¸Ð½ÐºÐ¸ Ð¿Ð¾ Ð·Ð°Ð¿ÑÐ¾ÑÑ carrot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5210944" cy="521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1387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89348"/>
            <a:ext cx="4430985" cy="356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3783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25252"/>
            <a:ext cx="4671963" cy="465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41357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apples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769268"/>
            <a:ext cx="5247729" cy="410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4136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7260"/>
            <a:ext cx="2232248" cy="415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35963" y="2065412"/>
            <a:ext cx="313579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milk</a:t>
            </a:r>
            <a:endParaRPr lang="ru-RU" sz="115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424695" y="409228"/>
            <a:ext cx="3861789" cy="964681"/>
            <a:chOff x="4424695" y="656489"/>
            <a:chExt cx="3861789" cy="964681"/>
          </a:xfrm>
        </p:grpSpPr>
        <p:sp>
          <p:nvSpPr>
            <p:cNvPr id="3" name="TextBox 2"/>
            <p:cNvSpPr txBox="1"/>
            <p:nvPr/>
          </p:nvSpPr>
          <p:spPr>
            <a:xfrm>
              <a:off x="4424695" y="913284"/>
              <a:ext cx="266290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I like </a:t>
              </a:r>
              <a:r>
                <a:rPr lang="en-US" sz="4000" b="1" u="sng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milk</a:t>
              </a:r>
              <a:r>
                <a:rPr lang="en-US" sz="4000" b="1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.</a:t>
              </a:r>
              <a:endParaRPr lang="ru-RU" sz="4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pic>
          <p:nvPicPr>
            <p:cNvPr id="1029" name="Picture 5" descr="ÐÐ°ÑÑÐ¸Ð½ÐºÐ¸ Ð¿Ð¾ Ð·Ð°Ð¿ÑÐ¾ÑÑ yes 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1803" y="656489"/>
              <a:ext cx="964681" cy="9646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3644033" y="4371225"/>
            <a:ext cx="5071929" cy="862539"/>
            <a:chOff x="3644033" y="4143007"/>
            <a:chExt cx="5071929" cy="862539"/>
          </a:xfrm>
        </p:grpSpPr>
        <p:sp>
          <p:nvSpPr>
            <p:cNvPr id="5" name="TextBox 4"/>
            <p:cNvSpPr txBox="1"/>
            <p:nvPr/>
          </p:nvSpPr>
          <p:spPr>
            <a:xfrm>
              <a:off x="3644033" y="4297660"/>
              <a:ext cx="42242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I  don’t like </a:t>
              </a:r>
              <a:r>
                <a:rPr lang="en-US" sz="40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milk</a:t>
              </a:r>
              <a:r>
                <a:rPr lang="en-US" sz="4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.</a:t>
              </a:r>
              <a:endPara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pic>
          <p:nvPicPr>
            <p:cNvPr id="1031" name="Picture 7" descr="ÐÐ°ÑÑÐ¸Ð½ÐºÐ¸ Ð¿Ð¾ Ð·Ð°Ð¿ÑÐ¾ÑÑ no 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8266" y="4143007"/>
              <a:ext cx="847696" cy="847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5108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4033" y="2065412"/>
            <a:ext cx="549541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cheese</a:t>
            </a:r>
            <a:endParaRPr lang="ru-RU" sz="115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174458" y="302546"/>
            <a:ext cx="4434564" cy="964681"/>
            <a:chOff x="3851920" y="656489"/>
            <a:chExt cx="4434564" cy="964681"/>
          </a:xfrm>
        </p:grpSpPr>
        <p:sp>
          <p:nvSpPr>
            <p:cNvPr id="3" name="TextBox 2"/>
            <p:cNvSpPr txBox="1"/>
            <p:nvPr/>
          </p:nvSpPr>
          <p:spPr>
            <a:xfrm>
              <a:off x="3851920" y="913284"/>
              <a:ext cx="34836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I like </a:t>
              </a:r>
              <a:r>
                <a:rPr lang="en-US" sz="4000" b="1" u="sng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cheese</a:t>
              </a:r>
              <a:r>
                <a:rPr lang="en-US" sz="4000" b="1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.</a:t>
              </a:r>
              <a:endParaRPr lang="ru-RU" sz="4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pic>
          <p:nvPicPr>
            <p:cNvPr id="1029" name="Picture 5" descr="ÐÐ°ÑÑÐ¸Ð½ÐºÐ¸ Ð¿Ð¾ Ð·Ð°Ð¿ÑÐ¾ÑÑ yes 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1803" y="656489"/>
              <a:ext cx="964681" cy="9646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3877629" y="4612176"/>
            <a:ext cx="4905145" cy="847696"/>
            <a:chOff x="3810817" y="4143007"/>
            <a:chExt cx="4905145" cy="847696"/>
          </a:xfrm>
        </p:grpSpPr>
        <p:sp>
          <p:nvSpPr>
            <p:cNvPr id="5" name="TextBox 4"/>
            <p:cNvSpPr txBox="1"/>
            <p:nvPr/>
          </p:nvSpPr>
          <p:spPr>
            <a:xfrm>
              <a:off x="3810817" y="4288949"/>
              <a:ext cx="40735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I  don’t like </a:t>
              </a:r>
              <a:r>
                <a:rPr lang="en-US" sz="32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cheese</a:t>
              </a:r>
              <a:r>
                <a:rPr lang="en-US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.</a:t>
              </a:r>
              <a:endPara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pic>
          <p:nvPicPr>
            <p:cNvPr id="1031" name="Picture 7" descr="ÐÐ°ÑÑÐ¸Ð½ÐºÐ¸ Ð¿Ð¾ Ð·Ð°Ð¿ÑÐ¾ÑÑ no 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8266" y="4143007"/>
              <a:ext cx="847696" cy="847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46079"/>
            <a:ext cx="2880320" cy="396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256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6363" y="2065412"/>
            <a:ext cx="50161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bananas</a:t>
            </a:r>
            <a:endParaRPr lang="ru-RU" sz="88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851920" y="302546"/>
            <a:ext cx="4757102" cy="964681"/>
            <a:chOff x="3529382" y="656489"/>
            <a:chExt cx="4757102" cy="964681"/>
          </a:xfrm>
        </p:grpSpPr>
        <p:sp>
          <p:nvSpPr>
            <p:cNvPr id="3" name="TextBox 2"/>
            <p:cNvSpPr txBox="1"/>
            <p:nvPr/>
          </p:nvSpPr>
          <p:spPr>
            <a:xfrm>
              <a:off x="3529382" y="913284"/>
              <a:ext cx="38298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I like </a:t>
              </a:r>
              <a:r>
                <a:rPr lang="en-US" sz="4000" b="1" u="sng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bananas</a:t>
              </a:r>
              <a:r>
                <a:rPr lang="en-US" sz="4000" b="1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.</a:t>
              </a:r>
              <a:endParaRPr lang="ru-RU" sz="4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pic>
          <p:nvPicPr>
            <p:cNvPr id="1029" name="Picture 5" descr="ÐÐ°ÑÑÐ¸Ð½ÐºÐ¸ Ð¿Ð¾ Ð·Ð°Ð¿ÑÐ¾ÑÑ yes 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1803" y="656489"/>
              <a:ext cx="964681" cy="9646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3635896" y="4612176"/>
            <a:ext cx="5146878" cy="847696"/>
            <a:chOff x="3569084" y="4143007"/>
            <a:chExt cx="5146878" cy="847696"/>
          </a:xfrm>
        </p:grpSpPr>
        <p:sp>
          <p:nvSpPr>
            <p:cNvPr id="5" name="TextBox 4"/>
            <p:cNvSpPr txBox="1"/>
            <p:nvPr/>
          </p:nvSpPr>
          <p:spPr>
            <a:xfrm>
              <a:off x="3569084" y="4288949"/>
              <a:ext cx="43524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I  don’t like </a:t>
              </a:r>
              <a:r>
                <a:rPr lang="en-US" sz="32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bananas</a:t>
              </a:r>
              <a:r>
                <a:rPr lang="en-US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.</a:t>
              </a:r>
              <a:endPara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pic>
          <p:nvPicPr>
            <p:cNvPr id="1031" name="Picture 7" descr="ÐÐ°ÑÑÐ¸Ð½ÐºÐ¸ Ð¿Ð¾ Ð·Ð°Ð¿ÑÐ¾ÑÑ no 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8266" y="4143007"/>
              <a:ext cx="847696" cy="847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4" name="Picture 2" descr="ÐÐ°ÑÑÐ¸Ð½ÐºÐ¸ Ð¿Ð¾ Ð·Ð°Ð¿ÑÐ¾ÑÑ bananas clip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338676">
            <a:off x="-318620" y="1570372"/>
            <a:ext cx="4437936" cy="295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455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97045" y="2065412"/>
            <a:ext cx="289534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eggs</a:t>
            </a:r>
            <a:endParaRPr lang="ru-RU" sz="88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163400" y="302546"/>
            <a:ext cx="4445622" cy="964681"/>
            <a:chOff x="3840862" y="656489"/>
            <a:chExt cx="4445622" cy="964681"/>
          </a:xfrm>
        </p:grpSpPr>
        <p:sp>
          <p:nvSpPr>
            <p:cNvPr id="3" name="TextBox 2"/>
            <p:cNvSpPr txBox="1"/>
            <p:nvPr/>
          </p:nvSpPr>
          <p:spPr>
            <a:xfrm>
              <a:off x="3840862" y="913284"/>
              <a:ext cx="286649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I like </a:t>
              </a:r>
              <a:r>
                <a:rPr lang="en-US" sz="4000" b="1" u="sng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eggs</a:t>
              </a:r>
              <a:r>
                <a:rPr lang="en-US" sz="4000" b="1" dirty="0" smtClean="0">
                  <a:solidFill>
                    <a:srgbClr val="00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.</a:t>
              </a:r>
              <a:endParaRPr lang="ru-RU" sz="40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pic>
          <p:nvPicPr>
            <p:cNvPr id="1029" name="Picture 5" descr="ÐÐ°ÑÑÐ¸Ð½ÐºÐ¸ Ð¿Ð¾ Ð·Ð°Ð¿ÑÐ¾ÑÑ yes 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1803" y="656489"/>
              <a:ext cx="964681" cy="9646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4024524" y="4612176"/>
            <a:ext cx="4758250" cy="847696"/>
            <a:chOff x="3957712" y="4143007"/>
            <a:chExt cx="4758250" cy="847696"/>
          </a:xfrm>
        </p:grpSpPr>
        <p:sp>
          <p:nvSpPr>
            <p:cNvPr id="5" name="TextBox 4"/>
            <p:cNvSpPr txBox="1"/>
            <p:nvPr/>
          </p:nvSpPr>
          <p:spPr>
            <a:xfrm>
              <a:off x="3957712" y="4288949"/>
              <a:ext cx="35798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I  don’t like </a:t>
              </a:r>
              <a:r>
                <a:rPr lang="en-US" sz="3200" b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eggs</a:t>
              </a:r>
              <a:r>
                <a:rPr lang="en-US" sz="32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itchFamily="34" charset="0"/>
                </a:rPr>
                <a:t>.</a:t>
              </a:r>
              <a:endPara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endParaRPr>
            </a:p>
          </p:txBody>
        </p:sp>
        <p:pic>
          <p:nvPicPr>
            <p:cNvPr id="1031" name="Picture 7" descr="ÐÐ°ÑÑÐ¸Ð½ÐºÐ¸ Ð¿Ð¾ Ð·Ð°Ð¿ÑÐ¾ÑÑ no 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8266" y="4143007"/>
              <a:ext cx="847696" cy="847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260" y="1456642"/>
            <a:ext cx="3585264" cy="2694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1734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99441"/>
            <a:ext cx="2247900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9692" y="553244"/>
            <a:ext cx="2232248" cy="415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4183" y="2929508"/>
            <a:ext cx="237172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5284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87754"/>
            <a:ext cx="2247900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31611"/>
            <a:ext cx="2880320" cy="396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ÐÐ°ÑÑÐ¸Ð½ÐºÐ¸ Ð¿Ð¾ Ð·Ð°Ð¿ÑÐ¾ÑÑ yum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4183" y="2929508"/>
            <a:ext cx="237172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530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25087"/>
            <a:ext cx="207645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ÐÐ°ÑÑÐ¸Ð½ÐºÐ¸ Ð¿Ð¾ Ð·Ð°Ð¿ÑÐ¾ÑÑ bananas clip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338676">
            <a:off x="671843" y="1570371"/>
            <a:ext cx="4437936" cy="295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72200" y="4297660"/>
            <a:ext cx="14396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Yuk!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6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25087"/>
            <a:ext cx="207645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95900"/>
            <a:ext cx="3312368" cy="2523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72200" y="4297660"/>
            <a:ext cx="14396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Yuk!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753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</TotalTime>
  <Words>45</Words>
  <Application>Microsoft Office PowerPoint</Application>
  <PresentationFormat>Экран (16:10)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компьютер</cp:lastModifiedBy>
  <cp:revision>6</cp:revision>
  <dcterms:created xsi:type="dcterms:W3CDTF">2018-04-08T10:25:04Z</dcterms:created>
  <dcterms:modified xsi:type="dcterms:W3CDTF">2022-04-11T07:47:23Z</dcterms:modified>
</cp:coreProperties>
</file>