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5" r:id="rId3"/>
    <p:sldId id="258" r:id="rId4"/>
    <p:sldId id="259" r:id="rId5"/>
    <p:sldId id="261" r:id="rId6"/>
    <p:sldId id="262" r:id="rId7"/>
    <p:sldId id="263" r:id="rId8"/>
    <p:sldId id="264" r:id="rId9"/>
    <p:sldId id="26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131" y="1515291"/>
            <a:ext cx="5180132" cy="150222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Муниципальное бюджетное  дошкольное образовательное учреждение центр развития ребенка детский сад № 189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15" y="3722914"/>
            <a:ext cx="7315200" cy="186173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000" b="1" dirty="0" smtClean="0"/>
              <a:t>Опыты и эксперименты в подготовительной группе</a:t>
            </a:r>
          </a:p>
          <a:p>
            <a:pPr algn="r"/>
            <a:r>
              <a:rPr lang="ru-RU" dirty="0" smtClean="0"/>
              <a:t>Выполнила: Быхова Н.О.</a:t>
            </a:r>
          </a:p>
          <a:p>
            <a:pPr algn="ctr"/>
            <a:r>
              <a:rPr lang="ru-RU" dirty="0" smtClean="0"/>
              <a:t>Воронеж 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455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экспериментирования в детском саду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Целью опытно-экспериментальной деятельности в ДОУ является формирование и расширение представлений у детей об объектах живой и неживой природы через практическое самостоятельное познание. Педагог работает в этом направлении во время проведения занятий НОД, на прогулках, тематических досугах, мотивирует к экспериментированию в самостоятельной </a:t>
            </a:r>
            <a:r>
              <a:rPr lang="ru-RU" dirty="0" smtClean="0"/>
              <a:t>деятельности.</a:t>
            </a:r>
            <a:endParaRPr lang="ru-RU" dirty="0"/>
          </a:p>
          <a:p>
            <a:r>
              <a:rPr lang="ru-RU" dirty="0"/>
              <a:t>Задачи:</a:t>
            </a:r>
          </a:p>
          <a:p>
            <a:r>
              <a:rPr lang="ru-RU" dirty="0"/>
              <a:t>расширять знания и представления детей о воздухе, его значимости в жизни человека, животных, растений</a:t>
            </a:r>
          </a:p>
          <a:p>
            <a:r>
              <a:rPr lang="ru-RU" dirty="0"/>
              <a:t>научить детей проводить элементарные опыты с воздухом; исследовать его свойства, устанавливать связи, изменения</a:t>
            </a:r>
          </a:p>
          <a:p>
            <a:r>
              <a:rPr lang="ru-RU" dirty="0"/>
              <a:t>развивать познавательную активность, логическое мышление, фантазию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38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бумаги</a:t>
            </a:r>
            <a:endParaRPr lang="ru-RU" dirty="0"/>
          </a:p>
        </p:txBody>
      </p:sp>
      <p:pic>
        <p:nvPicPr>
          <p:cNvPr id="4" name="Picture 2" descr="https://cf.ppt-online.org/files1/slide/6/6HGcJZqsmn0ifzXrRWe2bg5vTBd7MkYaywo1E9htjO/slide-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" t="7285" r="6911" b="6287"/>
          <a:stretch/>
        </p:blipFill>
        <p:spPr bwMode="auto">
          <a:xfrm>
            <a:off x="3840480" y="783771"/>
            <a:ext cx="7694023" cy="529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687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Тонет – не тонет</a:t>
            </a:r>
            <a:endParaRPr lang="ru-RU" dirty="0"/>
          </a:p>
        </p:txBody>
      </p:sp>
      <p:pic>
        <p:nvPicPr>
          <p:cNvPr id="2050" name="Picture 2" descr="https://s3.eu-north-1.amazonaws.com/edu-sites.ru/neposedy_rodnichok_482/articles/3160503605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2155" y="863600"/>
            <a:ext cx="6828366" cy="512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454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Наблюдение за льдом и снегом</a:t>
            </a:r>
            <a:endParaRPr lang="ru-RU" dirty="0"/>
          </a:p>
        </p:txBody>
      </p:sp>
      <p:pic>
        <p:nvPicPr>
          <p:cNvPr id="6146" name="Picture 2" descr="https://ds05.infourok.ru/uploads/ex/0e8c/000467d3-394a818a/img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4354" y="195943"/>
            <a:ext cx="7981406" cy="581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416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Изучаем свойства воды</a:t>
            </a:r>
            <a:endParaRPr lang="ru-RU" dirty="0"/>
          </a:p>
        </p:txBody>
      </p:sp>
      <p:pic>
        <p:nvPicPr>
          <p:cNvPr id="7170" name="Picture 2" descr="https://img1.labirint.ru/rcimg/c80f3c90ab682a29682f0170424c6bb7/1920x1080/books44/431689/ph_1.jpg?156376798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4720" y="209006"/>
            <a:ext cx="8085909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039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Опыты с водой</a:t>
            </a:r>
            <a:endParaRPr lang="ru-RU" dirty="0"/>
          </a:p>
        </p:txBody>
      </p:sp>
      <p:pic>
        <p:nvPicPr>
          <p:cNvPr id="8194" name="Picture 2" descr="http://ds394.omsk.obr55.ru/files/2020/04/SeAJ6OWgeu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160" y="195943"/>
            <a:ext cx="8307977" cy="643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024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Делаем разноцветный дождь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https://konzeptual.ru/image/cache/catalog/products/e3e00ee22b10574762ba5cf05b31c1ec-540x8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8937" y="152182"/>
            <a:ext cx="5016137" cy="654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180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Изучаем свойства магнита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663" y="276279"/>
            <a:ext cx="8007532" cy="6296297"/>
          </a:xfrm>
        </p:spPr>
      </p:pic>
    </p:spTree>
    <p:extLst>
      <p:ext uri="{BB962C8B-B14F-4D97-AF65-F5344CB8AC3E}">
        <p14:creationId xmlns:p14="http://schemas.microsoft.com/office/powerpoint/2010/main" val="3651373495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27</TotalTime>
  <Words>142</Words>
  <Application>Microsoft Office PowerPoint</Application>
  <PresentationFormat>Широкоэкранный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Corbel</vt:lpstr>
      <vt:lpstr>Wingdings 2</vt:lpstr>
      <vt:lpstr>Рамка</vt:lpstr>
      <vt:lpstr>Муниципальное бюджетное  дошкольное образовательное учреждение центр развития ребенка детский сад № 189</vt:lpstr>
      <vt:lpstr>Цели и задачи экспериментирования в детском саду</vt:lpstr>
      <vt:lpstr>Свойства бумаги</vt:lpstr>
      <vt:lpstr>Тонет – не тонет</vt:lpstr>
      <vt:lpstr>Наблюдение за льдом и снегом</vt:lpstr>
      <vt:lpstr>Изучаем свойства воды</vt:lpstr>
      <vt:lpstr>Опыты с водой</vt:lpstr>
      <vt:lpstr>  Делаем разноцветный дождь      </vt:lpstr>
      <vt:lpstr>Изучаем свойства магнита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 быхова</dc:creator>
  <cp:lastModifiedBy>нина быхова</cp:lastModifiedBy>
  <cp:revision>9</cp:revision>
  <dcterms:created xsi:type="dcterms:W3CDTF">2022-04-11T06:41:05Z</dcterms:created>
  <dcterms:modified xsi:type="dcterms:W3CDTF">2022-04-11T07:08:14Z</dcterms:modified>
</cp:coreProperties>
</file>