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4" r:id="rId2"/>
    <p:sldId id="259" r:id="rId3"/>
    <p:sldId id="26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FC90"/>
    <a:srgbClr val="82F4FA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B7263-C29D-4F4C-B507-BC6727A5F6EE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6EC4A-1B08-41FC-9081-80527A2A46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1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8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61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806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3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30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21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51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749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43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11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6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625F9-F31D-4344-8012-9EB1F0421D68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D64D7-5196-4DDC-A894-897BB18DD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9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hoppingfans.org/img/products/23111-shengyongbao-vinil-na-zakaz-vesna-tema-foto-fony-opora-photo-studio-fon-qs38-vysokokachestvennye-zadnij-pl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" y="0"/>
            <a:ext cx="91393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1556791"/>
            <a:ext cx="7920880" cy="10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«В гостях у сказки»</a:t>
            </a:r>
            <a:endParaRPr lang="ru-RU" sz="48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1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18" name="Picture 22" descr="http://blvcccvrd.com/images/sun-and-clouds-clipart-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26197">
            <a:off x="-275715" y="-1"/>
            <a:ext cx="2340592" cy="1894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3771" y="0"/>
            <a:ext cx="1931987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6" name="Picture 30" descr="http://sayroom.com/assets/images/home/Clouds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26269">
            <a:off x="1931141" y="5553"/>
            <a:ext cx="1929697" cy="114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g-fotki.yandex.ru/get/9161/134091466.b9/0_c7c63_775ebceb_L.pn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34" t="3913" r="15845" b="11187"/>
          <a:stretch/>
        </p:blipFill>
        <p:spPr bwMode="auto">
          <a:xfrm>
            <a:off x="0" y="20704"/>
            <a:ext cx="4681183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g-fotki.yandex.ru/get/15528/39663434.7d2/0_a64b1_b75a4a12_XL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110" y="3749230"/>
            <a:ext cx="894344" cy="969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900igr.net/up/datai/259998/0017-026-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5326" y="4301185"/>
            <a:ext cx="1539128" cy="2039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img-fotki.yandex.ru/get/4411/124269021.57/0_73b9b_becc7267_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781" y="1916832"/>
            <a:ext cx="1110615" cy="178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img-fotki.yandex.ru/get/4904/16969765.1be/0_88122_9d1a5e94_M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2804" y="4151273"/>
            <a:ext cx="1809750" cy="259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img0.liveinternet.ru/images/attach/b/4/112/796/112796814__large_4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275" y="4556417"/>
            <a:ext cx="1893814" cy="21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s://userscontent2.emaze.com/images/bc963c72-0264-494a-ad1c-feb0fb4f4dcf/63dc0fa50c7e783a86f1accb7b55d01a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960" y="20704"/>
            <a:ext cx="2972744" cy="356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8" name="Picture 32" descr="http://sayroom.com/assets/images/home/Clouds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3161" y="157875"/>
            <a:ext cx="1929697" cy="114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1" name="Picture 35" descr="http://clipart-library.com/img1/750170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763270"/>
            <a:ext cx="2035987" cy="98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33" name="Picture 37" descr="http://www.playcast.ru/uploads/2016/11/06/20439239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394" y="6017412"/>
            <a:ext cx="1504938" cy="85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43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0.01341 C -0.01424 0.00069 -0.04601 -0.03238 -0.05816 -0.04278 C -0.13143 -0.1043 -0.24341 -0.09343 -0.27848 -0.01827 C -0.26042 -0.05597 -0.28073 -0.12512 -0.31736 -0.15611 C -0.35504 -0.18802 -0.40868 -0.18039 -0.42605 -0.14246 C -0.41736 -0.16096 -0.42726 -0.19635 -0.44636 -0.2123 C -0.4658 -0.22872 -0.49323 -0.22595 -0.50209 -0.20698 C -0.49809 -0.21623 -0.50313 -0.23265 -0.5132 -0.24121 C -0.52171 -0.24838 -0.53611 -0.24792 -0.54063 -0.23913 C -0.53802 -0.24376 -0.5408 -0.25231 -0.54549 -0.25624 C -0.54809 -0.25879 -0.55747 -0.25994 -0.55955 -0.25463 C -0.55903 -0.25763 -0.5599 -0.26226 -0.56216 -0.26388 C -0.56268 -0.26526 -0.56841 -0.26573 -0.56997 -0.26226 C -0.56927 -0.2648 -0.56806 -0.26573 -0.57153 -0.26827 C -0.57084 -0.26688 -0.57414 -0.26827 -0.57431 -0.26735 C -0.57448 -0.26827 -0.57361 -0.26873 -0.57344 -0.26943 C -0.57622 -0.27174 -0.57622 -0.27058 -0.57709 -0.27035 C -0.57917 -0.27174 -0.57969 -0.27359 -0.57848 -0.27313 C -0.58091 -0.27521 -0.58091 -0.27498 -0.5816 -0.27405 " pathEditMode="relative" rAng="1941481" ptsTypes="fffffffffffffffffff">
                                      <p:cBhvr>
                                        <p:cTn id="51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-147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yamel.ru/wp-content/uploads/2013/12/derevna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miam-images.m.i.pic.centerblog.net/f60f7b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47441">
            <a:off x="163828" y="1236279"/>
            <a:ext cx="3694277" cy="551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ds02.infourok.ru/uploads/ex/0780/000621ff-74136d7a/hello_html_3907999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354" y="2093810"/>
            <a:ext cx="2883477" cy="419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znayka.moy.su/Nar_skazki/Rus_skazki/Rus-02-B/babka_i_medved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3979" y="2527023"/>
            <a:ext cx="2355273" cy="374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dni-rebenka.ru/wp-content/uploads/2014/10/vnuchka6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204" y="3218288"/>
            <a:ext cx="1733551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dni-rebenka.ru/wp-content/uploads/2014/10/zhuchka6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6" y="3984712"/>
            <a:ext cx="166687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vospitatel.com.ua/images/k/kot-rastr-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3354" y="4510089"/>
            <a:ext cx="1192446" cy="15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s://img-fotki.yandex.ru/get/6212/145957609.3f/0_9221f_3b38bb78_S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512" y="3794078"/>
            <a:ext cx="1291811" cy="83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s://ds04.infourok.ru/uploads/ex/00de/00115275-9a51509d/hello_html_542b3dd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72" y="-29512"/>
            <a:ext cx="1735037" cy="167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57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7 -0.04834 L -0.46285 0.067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47" y="5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97 -0.02706 L -0.10243 0.0201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23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19149E-6 L 0.1684 -0.071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20" y="-358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017 0.04741 L 0.41284 -0.030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39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06568E-7 L 0.08629 -0.0009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6" y="-4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162 L 0.75556 0.2236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78" y="1110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4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6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71</cp:revision>
  <dcterms:created xsi:type="dcterms:W3CDTF">2018-03-30T14:57:05Z</dcterms:created>
  <dcterms:modified xsi:type="dcterms:W3CDTF">2022-04-11T18:52:40Z</dcterms:modified>
</cp:coreProperties>
</file>