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94CBC4-239A-4177-8C9F-8C0567DBE6A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A148367-D112-4FF0-A197-BF6BD8539B60}">
      <dgm:prSet phldrT="[Текст]"/>
      <dgm:spPr/>
      <dgm:t>
        <a:bodyPr/>
        <a:lstStyle/>
        <a:p>
          <a:r>
            <a:rPr lang="ru-RU" dirty="0" smtClean="0"/>
            <a:t>История</a:t>
          </a:r>
          <a:endParaRPr lang="ru-RU" dirty="0"/>
        </a:p>
      </dgm:t>
    </dgm:pt>
    <dgm:pt modelId="{99E407E4-A082-40CD-AB1D-7747F422642F}" type="parTrans" cxnId="{202D0483-715F-497B-885D-A0A1AA03EE3B}">
      <dgm:prSet/>
      <dgm:spPr/>
      <dgm:t>
        <a:bodyPr/>
        <a:lstStyle/>
        <a:p>
          <a:endParaRPr lang="ru-RU"/>
        </a:p>
      </dgm:t>
    </dgm:pt>
    <dgm:pt modelId="{97D36F87-9348-4C4F-A996-8C2FD2A13AD4}" type="sibTrans" cxnId="{202D0483-715F-497B-885D-A0A1AA03EE3B}">
      <dgm:prSet/>
      <dgm:spPr/>
      <dgm:t>
        <a:bodyPr/>
        <a:lstStyle/>
        <a:p>
          <a:endParaRPr lang="ru-RU"/>
        </a:p>
      </dgm:t>
    </dgm:pt>
    <dgm:pt modelId="{09116E4F-4BB4-4495-9373-D3669E7C4A31}">
      <dgm:prSet phldrT="[Текст]"/>
      <dgm:spPr/>
      <dgm:t>
        <a:bodyPr/>
        <a:lstStyle/>
        <a:p>
          <a:r>
            <a:rPr lang="ru-RU" dirty="0" smtClean="0"/>
            <a:t>процесс</a:t>
          </a:r>
          <a:endParaRPr lang="ru-RU" dirty="0"/>
        </a:p>
      </dgm:t>
    </dgm:pt>
    <dgm:pt modelId="{802A8121-F590-4E0F-A1BA-F1E3701CF40E}" type="parTrans" cxnId="{BC672881-9991-4DC4-9090-823CA7172344}">
      <dgm:prSet/>
      <dgm:spPr/>
      <dgm:t>
        <a:bodyPr/>
        <a:lstStyle/>
        <a:p>
          <a:endParaRPr lang="ru-RU"/>
        </a:p>
      </dgm:t>
    </dgm:pt>
    <dgm:pt modelId="{D1BDAFFF-E41C-4652-B2DF-2B31CC12F7E9}" type="sibTrans" cxnId="{BC672881-9991-4DC4-9090-823CA7172344}">
      <dgm:prSet/>
      <dgm:spPr/>
      <dgm:t>
        <a:bodyPr/>
        <a:lstStyle/>
        <a:p>
          <a:endParaRPr lang="ru-RU"/>
        </a:p>
      </dgm:t>
    </dgm:pt>
    <dgm:pt modelId="{6D50A401-97E0-4C89-89BC-D6B707B2052C}">
      <dgm:prSet phldrT="[Текст]"/>
      <dgm:spPr/>
      <dgm:t>
        <a:bodyPr/>
        <a:lstStyle/>
        <a:p>
          <a:r>
            <a:rPr lang="ru-RU" dirty="0" smtClean="0"/>
            <a:t>Школьный предмет</a:t>
          </a:r>
          <a:endParaRPr lang="ru-RU" dirty="0"/>
        </a:p>
      </dgm:t>
    </dgm:pt>
    <dgm:pt modelId="{3E38EC36-6ADF-41A8-AA1E-01C9BAA81D68}" type="parTrans" cxnId="{5CA91482-70D6-401C-BCD1-EE6E805051F3}">
      <dgm:prSet/>
      <dgm:spPr/>
      <dgm:t>
        <a:bodyPr/>
        <a:lstStyle/>
        <a:p>
          <a:endParaRPr lang="ru-RU"/>
        </a:p>
      </dgm:t>
    </dgm:pt>
    <dgm:pt modelId="{B1FCD9FB-F811-41C2-8E2B-9D168637ABA0}" type="sibTrans" cxnId="{5CA91482-70D6-401C-BCD1-EE6E805051F3}">
      <dgm:prSet/>
      <dgm:spPr/>
      <dgm:t>
        <a:bodyPr/>
        <a:lstStyle/>
        <a:p>
          <a:endParaRPr lang="ru-RU"/>
        </a:p>
      </dgm:t>
    </dgm:pt>
    <dgm:pt modelId="{2B17A378-A6AC-40AC-903C-CB397C6CAAAE}">
      <dgm:prSet/>
      <dgm:spPr/>
      <dgm:t>
        <a:bodyPr/>
        <a:lstStyle/>
        <a:p>
          <a:r>
            <a:rPr lang="ru-RU" smtClean="0"/>
            <a:t>Область знаний</a:t>
          </a:r>
          <a:endParaRPr lang="ru-RU" dirty="0"/>
        </a:p>
      </dgm:t>
    </dgm:pt>
    <dgm:pt modelId="{07C9B9E9-FF3B-47EC-908C-A2215D06696C}" type="parTrans" cxnId="{80C4FF3D-0ADB-47D1-BF81-586EE1218657}">
      <dgm:prSet/>
      <dgm:spPr/>
      <dgm:t>
        <a:bodyPr/>
        <a:lstStyle/>
        <a:p>
          <a:endParaRPr lang="ru-RU"/>
        </a:p>
      </dgm:t>
    </dgm:pt>
    <dgm:pt modelId="{78C28BF5-08FA-4936-A02A-519AA84C8A40}" type="sibTrans" cxnId="{80C4FF3D-0ADB-47D1-BF81-586EE1218657}">
      <dgm:prSet/>
      <dgm:spPr/>
      <dgm:t>
        <a:bodyPr/>
        <a:lstStyle/>
        <a:p>
          <a:endParaRPr lang="ru-RU"/>
        </a:p>
      </dgm:t>
    </dgm:pt>
    <dgm:pt modelId="{944CAF28-E077-4787-8009-A33217FCFAF1}" type="pres">
      <dgm:prSet presAssocID="{6094CBC4-239A-4177-8C9F-8C0567DBE6A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713F09-0158-4C08-BDF0-6BF11181F3A1}" type="pres">
      <dgm:prSet presAssocID="{3A148367-D112-4FF0-A197-BF6BD8539B60}" presName="hierRoot1" presStyleCnt="0"/>
      <dgm:spPr/>
    </dgm:pt>
    <dgm:pt modelId="{A89161B5-8701-41C9-BE00-8C4C03A45A72}" type="pres">
      <dgm:prSet presAssocID="{3A148367-D112-4FF0-A197-BF6BD8539B60}" presName="composite" presStyleCnt="0"/>
      <dgm:spPr/>
    </dgm:pt>
    <dgm:pt modelId="{E395A077-98A9-430D-AE89-FF2F86065975}" type="pres">
      <dgm:prSet presAssocID="{3A148367-D112-4FF0-A197-BF6BD8539B60}" presName="background" presStyleLbl="node0" presStyleIdx="0" presStyleCnt="1"/>
      <dgm:spPr/>
    </dgm:pt>
    <dgm:pt modelId="{A9585516-C440-4EEF-B2B4-003CADDD706B}" type="pres">
      <dgm:prSet presAssocID="{3A148367-D112-4FF0-A197-BF6BD8539B60}" presName="text" presStyleLbl="fgAcc0" presStyleIdx="0" presStyleCnt="1" custLinFactNeighborX="-4938" custLinFactNeighborY="20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53D09C-8872-4971-B73E-CD4798C7AB08}" type="pres">
      <dgm:prSet presAssocID="{3A148367-D112-4FF0-A197-BF6BD8539B60}" presName="hierChild2" presStyleCnt="0"/>
      <dgm:spPr/>
    </dgm:pt>
    <dgm:pt modelId="{5FBB1C54-7B8D-4208-91A6-B7A66C593AD7}" type="pres">
      <dgm:prSet presAssocID="{802A8121-F590-4E0F-A1BA-F1E3701CF40E}" presName="Name10" presStyleLbl="parChTrans1D2" presStyleIdx="0" presStyleCnt="3"/>
      <dgm:spPr/>
      <dgm:t>
        <a:bodyPr/>
        <a:lstStyle/>
        <a:p>
          <a:endParaRPr lang="ru-RU"/>
        </a:p>
      </dgm:t>
    </dgm:pt>
    <dgm:pt modelId="{8BC9314F-6C48-4A4E-89B4-AFBF0BA1B6D2}" type="pres">
      <dgm:prSet presAssocID="{09116E4F-4BB4-4495-9373-D3669E7C4A31}" presName="hierRoot2" presStyleCnt="0"/>
      <dgm:spPr/>
    </dgm:pt>
    <dgm:pt modelId="{320698E0-F5A9-45EB-8A23-0796A6A2BFCC}" type="pres">
      <dgm:prSet presAssocID="{09116E4F-4BB4-4495-9373-D3669E7C4A31}" presName="composite2" presStyleCnt="0"/>
      <dgm:spPr/>
    </dgm:pt>
    <dgm:pt modelId="{408F5E9D-67E0-48EF-A43B-0456E4D1538F}" type="pres">
      <dgm:prSet presAssocID="{09116E4F-4BB4-4495-9373-D3669E7C4A31}" presName="background2" presStyleLbl="node2" presStyleIdx="0" presStyleCnt="3"/>
      <dgm:spPr/>
    </dgm:pt>
    <dgm:pt modelId="{27B45AB4-D2AC-4961-9362-737C45D95968}" type="pres">
      <dgm:prSet presAssocID="{09116E4F-4BB4-4495-9373-D3669E7C4A31}" presName="text2" presStyleLbl="fgAcc2" presStyleIdx="0" presStyleCnt="3" custLinFactY="-22967" custLinFactNeighborX="-1440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1E2B6F-24AB-4689-9506-29F4420E4908}" type="pres">
      <dgm:prSet presAssocID="{09116E4F-4BB4-4495-9373-D3669E7C4A31}" presName="hierChild3" presStyleCnt="0"/>
      <dgm:spPr/>
    </dgm:pt>
    <dgm:pt modelId="{50000386-374D-443A-A0F1-16B1510C3471}" type="pres">
      <dgm:prSet presAssocID="{07C9B9E9-FF3B-47EC-908C-A2215D06696C}" presName="Name10" presStyleLbl="parChTrans1D2" presStyleIdx="1" presStyleCnt="3"/>
      <dgm:spPr/>
      <dgm:t>
        <a:bodyPr/>
        <a:lstStyle/>
        <a:p>
          <a:endParaRPr lang="ru-RU"/>
        </a:p>
      </dgm:t>
    </dgm:pt>
    <dgm:pt modelId="{53A2D4F3-1083-4204-A69F-88DB7B92E0DF}" type="pres">
      <dgm:prSet presAssocID="{2B17A378-A6AC-40AC-903C-CB397C6CAAAE}" presName="hierRoot2" presStyleCnt="0"/>
      <dgm:spPr/>
    </dgm:pt>
    <dgm:pt modelId="{8CF24D3B-0633-487F-B0B4-AF7539E5504A}" type="pres">
      <dgm:prSet presAssocID="{2B17A378-A6AC-40AC-903C-CB397C6CAAAE}" presName="composite2" presStyleCnt="0"/>
      <dgm:spPr/>
    </dgm:pt>
    <dgm:pt modelId="{D32ED20E-6CB7-46D7-A10B-B2D00C4E983D}" type="pres">
      <dgm:prSet presAssocID="{2B17A378-A6AC-40AC-903C-CB397C6CAAAE}" presName="background2" presStyleLbl="node2" presStyleIdx="1" presStyleCnt="3"/>
      <dgm:spPr/>
    </dgm:pt>
    <dgm:pt modelId="{09188035-F96D-4F71-A602-0EF44461C2FD}" type="pres">
      <dgm:prSet presAssocID="{2B17A378-A6AC-40AC-903C-CB397C6CAAAE}" presName="text2" presStyleLbl="fgAcc2" presStyleIdx="1" presStyleCnt="3" custLinFactNeighborX="-4938" custLinFactNeighborY="14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03BCF3-3E64-47CB-9744-32C3C62A2294}" type="pres">
      <dgm:prSet presAssocID="{2B17A378-A6AC-40AC-903C-CB397C6CAAAE}" presName="hierChild3" presStyleCnt="0"/>
      <dgm:spPr/>
    </dgm:pt>
    <dgm:pt modelId="{58650CB0-AB89-44A4-A8AC-094609CB156D}" type="pres">
      <dgm:prSet presAssocID="{3E38EC36-6ADF-41A8-AA1E-01C9BAA81D68}" presName="Name10" presStyleLbl="parChTrans1D2" presStyleIdx="2" presStyleCnt="3"/>
      <dgm:spPr/>
      <dgm:t>
        <a:bodyPr/>
        <a:lstStyle/>
        <a:p>
          <a:endParaRPr lang="ru-RU"/>
        </a:p>
      </dgm:t>
    </dgm:pt>
    <dgm:pt modelId="{A04C59C1-5F66-41F7-9B46-031F5C202DBE}" type="pres">
      <dgm:prSet presAssocID="{6D50A401-97E0-4C89-89BC-D6B707B2052C}" presName="hierRoot2" presStyleCnt="0"/>
      <dgm:spPr/>
    </dgm:pt>
    <dgm:pt modelId="{E31CE425-05F1-4172-A847-1C165D57716A}" type="pres">
      <dgm:prSet presAssocID="{6D50A401-97E0-4C89-89BC-D6B707B2052C}" presName="composite2" presStyleCnt="0"/>
      <dgm:spPr/>
    </dgm:pt>
    <dgm:pt modelId="{E660B851-8D44-4A6D-83E4-E15CD7EE9C95}" type="pres">
      <dgm:prSet presAssocID="{6D50A401-97E0-4C89-89BC-D6B707B2052C}" presName="background2" presStyleLbl="node2" presStyleIdx="2" presStyleCnt="3"/>
      <dgm:spPr/>
    </dgm:pt>
    <dgm:pt modelId="{BA31CA3C-0A44-4A86-9AE8-1C30AED2172E}" type="pres">
      <dgm:prSet presAssocID="{6D50A401-97E0-4C89-89BC-D6B707B2052C}" presName="text2" presStyleLbl="fgAcc2" presStyleIdx="2" presStyleCnt="3" custLinFactY="-17783" custLinFactNeighborX="-2058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6A69EC-4FF1-410E-A829-E4AB3F34B259}" type="pres">
      <dgm:prSet presAssocID="{6D50A401-97E0-4C89-89BC-D6B707B2052C}" presName="hierChild3" presStyleCnt="0"/>
      <dgm:spPr/>
    </dgm:pt>
  </dgm:ptLst>
  <dgm:cxnLst>
    <dgm:cxn modelId="{D1B03093-8C62-4135-908A-BC68BB523937}" type="presOf" srcId="{3E38EC36-6ADF-41A8-AA1E-01C9BAA81D68}" destId="{58650CB0-AB89-44A4-A8AC-094609CB156D}" srcOrd="0" destOrd="0" presId="urn:microsoft.com/office/officeart/2005/8/layout/hierarchy1"/>
    <dgm:cxn modelId="{5CA91482-70D6-401C-BCD1-EE6E805051F3}" srcId="{3A148367-D112-4FF0-A197-BF6BD8539B60}" destId="{6D50A401-97E0-4C89-89BC-D6B707B2052C}" srcOrd="2" destOrd="0" parTransId="{3E38EC36-6ADF-41A8-AA1E-01C9BAA81D68}" sibTransId="{B1FCD9FB-F811-41C2-8E2B-9D168637ABA0}"/>
    <dgm:cxn modelId="{E8F13D2C-89D4-4D9D-967C-A4963F1FA05A}" type="presOf" srcId="{3A148367-D112-4FF0-A197-BF6BD8539B60}" destId="{A9585516-C440-4EEF-B2B4-003CADDD706B}" srcOrd="0" destOrd="0" presId="urn:microsoft.com/office/officeart/2005/8/layout/hierarchy1"/>
    <dgm:cxn modelId="{202D0483-715F-497B-885D-A0A1AA03EE3B}" srcId="{6094CBC4-239A-4177-8C9F-8C0567DBE6A8}" destId="{3A148367-D112-4FF0-A197-BF6BD8539B60}" srcOrd="0" destOrd="0" parTransId="{99E407E4-A082-40CD-AB1D-7747F422642F}" sibTransId="{97D36F87-9348-4C4F-A996-8C2FD2A13AD4}"/>
    <dgm:cxn modelId="{5B675A48-4533-4A74-BCAF-30AA870D93D4}" type="presOf" srcId="{6094CBC4-239A-4177-8C9F-8C0567DBE6A8}" destId="{944CAF28-E077-4787-8009-A33217FCFAF1}" srcOrd="0" destOrd="0" presId="urn:microsoft.com/office/officeart/2005/8/layout/hierarchy1"/>
    <dgm:cxn modelId="{BC672881-9991-4DC4-9090-823CA7172344}" srcId="{3A148367-D112-4FF0-A197-BF6BD8539B60}" destId="{09116E4F-4BB4-4495-9373-D3669E7C4A31}" srcOrd="0" destOrd="0" parTransId="{802A8121-F590-4E0F-A1BA-F1E3701CF40E}" sibTransId="{D1BDAFFF-E41C-4652-B2DF-2B31CC12F7E9}"/>
    <dgm:cxn modelId="{80C4FF3D-0ADB-47D1-BF81-586EE1218657}" srcId="{3A148367-D112-4FF0-A197-BF6BD8539B60}" destId="{2B17A378-A6AC-40AC-903C-CB397C6CAAAE}" srcOrd="1" destOrd="0" parTransId="{07C9B9E9-FF3B-47EC-908C-A2215D06696C}" sibTransId="{78C28BF5-08FA-4936-A02A-519AA84C8A40}"/>
    <dgm:cxn modelId="{F417699F-C4AF-4487-A79E-EC7435324B2C}" type="presOf" srcId="{09116E4F-4BB4-4495-9373-D3669E7C4A31}" destId="{27B45AB4-D2AC-4961-9362-737C45D95968}" srcOrd="0" destOrd="0" presId="urn:microsoft.com/office/officeart/2005/8/layout/hierarchy1"/>
    <dgm:cxn modelId="{C66461F7-3EAC-40D2-BFEC-A22E8717F54F}" type="presOf" srcId="{07C9B9E9-FF3B-47EC-908C-A2215D06696C}" destId="{50000386-374D-443A-A0F1-16B1510C3471}" srcOrd="0" destOrd="0" presId="urn:microsoft.com/office/officeart/2005/8/layout/hierarchy1"/>
    <dgm:cxn modelId="{0AACC352-904F-4ED3-978B-C01569507C47}" type="presOf" srcId="{6D50A401-97E0-4C89-89BC-D6B707B2052C}" destId="{BA31CA3C-0A44-4A86-9AE8-1C30AED2172E}" srcOrd="0" destOrd="0" presId="urn:microsoft.com/office/officeart/2005/8/layout/hierarchy1"/>
    <dgm:cxn modelId="{11B41063-98B3-43C2-B799-D699E3411132}" type="presOf" srcId="{802A8121-F590-4E0F-A1BA-F1E3701CF40E}" destId="{5FBB1C54-7B8D-4208-91A6-B7A66C593AD7}" srcOrd="0" destOrd="0" presId="urn:microsoft.com/office/officeart/2005/8/layout/hierarchy1"/>
    <dgm:cxn modelId="{C764861E-768E-4B26-AC87-E408225DFE5C}" type="presOf" srcId="{2B17A378-A6AC-40AC-903C-CB397C6CAAAE}" destId="{09188035-F96D-4F71-A602-0EF44461C2FD}" srcOrd="0" destOrd="0" presId="urn:microsoft.com/office/officeart/2005/8/layout/hierarchy1"/>
    <dgm:cxn modelId="{176D267A-08C0-44B9-AB22-EDA90706CD45}" type="presParOf" srcId="{944CAF28-E077-4787-8009-A33217FCFAF1}" destId="{17713F09-0158-4C08-BDF0-6BF11181F3A1}" srcOrd="0" destOrd="0" presId="urn:microsoft.com/office/officeart/2005/8/layout/hierarchy1"/>
    <dgm:cxn modelId="{BA792F3B-98DE-4DAA-88D1-13FB48439D7D}" type="presParOf" srcId="{17713F09-0158-4C08-BDF0-6BF11181F3A1}" destId="{A89161B5-8701-41C9-BE00-8C4C03A45A72}" srcOrd="0" destOrd="0" presId="urn:microsoft.com/office/officeart/2005/8/layout/hierarchy1"/>
    <dgm:cxn modelId="{D3C2BA05-C00B-4940-AA09-E410F259F083}" type="presParOf" srcId="{A89161B5-8701-41C9-BE00-8C4C03A45A72}" destId="{E395A077-98A9-430D-AE89-FF2F86065975}" srcOrd="0" destOrd="0" presId="urn:microsoft.com/office/officeart/2005/8/layout/hierarchy1"/>
    <dgm:cxn modelId="{249452A5-F4B9-4513-89AF-01DDD35F4626}" type="presParOf" srcId="{A89161B5-8701-41C9-BE00-8C4C03A45A72}" destId="{A9585516-C440-4EEF-B2B4-003CADDD706B}" srcOrd="1" destOrd="0" presId="urn:microsoft.com/office/officeart/2005/8/layout/hierarchy1"/>
    <dgm:cxn modelId="{A08EC909-2391-4869-9709-DEA04C93EADE}" type="presParOf" srcId="{17713F09-0158-4C08-BDF0-6BF11181F3A1}" destId="{EC53D09C-8872-4971-B73E-CD4798C7AB08}" srcOrd="1" destOrd="0" presId="urn:microsoft.com/office/officeart/2005/8/layout/hierarchy1"/>
    <dgm:cxn modelId="{2BB1D7F6-C55C-48BB-84BC-D0E89F6FBB7A}" type="presParOf" srcId="{EC53D09C-8872-4971-B73E-CD4798C7AB08}" destId="{5FBB1C54-7B8D-4208-91A6-B7A66C593AD7}" srcOrd="0" destOrd="0" presId="urn:microsoft.com/office/officeart/2005/8/layout/hierarchy1"/>
    <dgm:cxn modelId="{00F4711D-1044-48F6-8981-99FF7EA79FB0}" type="presParOf" srcId="{EC53D09C-8872-4971-B73E-CD4798C7AB08}" destId="{8BC9314F-6C48-4A4E-89B4-AFBF0BA1B6D2}" srcOrd="1" destOrd="0" presId="urn:microsoft.com/office/officeart/2005/8/layout/hierarchy1"/>
    <dgm:cxn modelId="{2C732521-22A6-4D5C-BB4B-8602AAD675B3}" type="presParOf" srcId="{8BC9314F-6C48-4A4E-89B4-AFBF0BA1B6D2}" destId="{320698E0-F5A9-45EB-8A23-0796A6A2BFCC}" srcOrd="0" destOrd="0" presId="urn:microsoft.com/office/officeart/2005/8/layout/hierarchy1"/>
    <dgm:cxn modelId="{1408D012-49B4-4F64-8376-1B4A7A802482}" type="presParOf" srcId="{320698E0-F5A9-45EB-8A23-0796A6A2BFCC}" destId="{408F5E9D-67E0-48EF-A43B-0456E4D1538F}" srcOrd="0" destOrd="0" presId="urn:microsoft.com/office/officeart/2005/8/layout/hierarchy1"/>
    <dgm:cxn modelId="{727EA4A6-BDCC-4C01-83B9-4E65AF2148B0}" type="presParOf" srcId="{320698E0-F5A9-45EB-8A23-0796A6A2BFCC}" destId="{27B45AB4-D2AC-4961-9362-737C45D95968}" srcOrd="1" destOrd="0" presId="urn:microsoft.com/office/officeart/2005/8/layout/hierarchy1"/>
    <dgm:cxn modelId="{EC413445-E8F6-440B-9C75-64FFCA3E4D2F}" type="presParOf" srcId="{8BC9314F-6C48-4A4E-89B4-AFBF0BA1B6D2}" destId="{3D1E2B6F-24AB-4689-9506-29F4420E4908}" srcOrd="1" destOrd="0" presId="urn:microsoft.com/office/officeart/2005/8/layout/hierarchy1"/>
    <dgm:cxn modelId="{EF5DADBE-DB51-4650-8372-73CAE980FC8F}" type="presParOf" srcId="{EC53D09C-8872-4971-B73E-CD4798C7AB08}" destId="{50000386-374D-443A-A0F1-16B1510C3471}" srcOrd="2" destOrd="0" presId="urn:microsoft.com/office/officeart/2005/8/layout/hierarchy1"/>
    <dgm:cxn modelId="{C242ADF8-D52C-422F-99B2-3BA8043A4B4A}" type="presParOf" srcId="{EC53D09C-8872-4971-B73E-CD4798C7AB08}" destId="{53A2D4F3-1083-4204-A69F-88DB7B92E0DF}" srcOrd="3" destOrd="0" presId="urn:microsoft.com/office/officeart/2005/8/layout/hierarchy1"/>
    <dgm:cxn modelId="{296E130A-A342-480E-885E-F848AC317F38}" type="presParOf" srcId="{53A2D4F3-1083-4204-A69F-88DB7B92E0DF}" destId="{8CF24D3B-0633-487F-B0B4-AF7539E5504A}" srcOrd="0" destOrd="0" presId="urn:microsoft.com/office/officeart/2005/8/layout/hierarchy1"/>
    <dgm:cxn modelId="{2516FEA7-F833-4556-9E86-5E00175B3EA9}" type="presParOf" srcId="{8CF24D3B-0633-487F-B0B4-AF7539E5504A}" destId="{D32ED20E-6CB7-46D7-A10B-B2D00C4E983D}" srcOrd="0" destOrd="0" presId="urn:microsoft.com/office/officeart/2005/8/layout/hierarchy1"/>
    <dgm:cxn modelId="{DCAB77F8-AD5D-45D7-B16E-4801149A2519}" type="presParOf" srcId="{8CF24D3B-0633-487F-B0B4-AF7539E5504A}" destId="{09188035-F96D-4F71-A602-0EF44461C2FD}" srcOrd="1" destOrd="0" presId="urn:microsoft.com/office/officeart/2005/8/layout/hierarchy1"/>
    <dgm:cxn modelId="{52FD3084-01F3-488B-8FBD-C528568E3719}" type="presParOf" srcId="{53A2D4F3-1083-4204-A69F-88DB7B92E0DF}" destId="{B303BCF3-3E64-47CB-9744-32C3C62A2294}" srcOrd="1" destOrd="0" presId="urn:microsoft.com/office/officeart/2005/8/layout/hierarchy1"/>
    <dgm:cxn modelId="{CB8DBC70-E26C-46C8-8905-215A84BC1A8E}" type="presParOf" srcId="{EC53D09C-8872-4971-B73E-CD4798C7AB08}" destId="{58650CB0-AB89-44A4-A8AC-094609CB156D}" srcOrd="4" destOrd="0" presId="urn:microsoft.com/office/officeart/2005/8/layout/hierarchy1"/>
    <dgm:cxn modelId="{7EBCC10E-4304-410B-939E-9C5E8A6F9642}" type="presParOf" srcId="{EC53D09C-8872-4971-B73E-CD4798C7AB08}" destId="{A04C59C1-5F66-41F7-9B46-031F5C202DBE}" srcOrd="5" destOrd="0" presId="urn:microsoft.com/office/officeart/2005/8/layout/hierarchy1"/>
    <dgm:cxn modelId="{FF8C4A96-32D2-4B4B-A438-3EA081537837}" type="presParOf" srcId="{A04C59C1-5F66-41F7-9B46-031F5C202DBE}" destId="{E31CE425-05F1-4172-A847-1C165D57716A}" srcOrd="0" destOrd="0" presId="urn:microsoft.com/office/officeart/2005/8/layout/hierarchy1"/>
    <dgm:cxn modelId="{4E44ED82-38EB-47C2-8809-74C451CCFF78}" type="presParOf" srcId="{E31CE425-05F1-4172-A847-1C165D57716A}" destId="{E660B851-8D44-4A6D-83E4-E15CD7EE9C95}" srcOrd="0" destOrd="0" presId="urn:microsoft.com/office/officeart/2005/8/layout/hierarchy1"/>
    <dgm:cxn modelId="{6258D40A-315F-4299-8FB0-D40565C92FEC}" type="presParOf" srcId="{E31CE425-05F1-4172-A847-1C165D57716A}" destId="{BA31CA3C-0A44-4A86-9AE8-1C30AED2172E}" srcOrd="1" destOrd="0" presId="urn:microsoft.com/office/officeart/2005/8/layout/hierarchy1"/>
    <dgm:cxn modelId="{BBB4DCA1-25C2-4931-8A75-8F6DFDF56024}" type="presParOf" srcId="{A04C59C1-5F66-41F7-9B46-031F5C202DBE}" destId="{486A69EC-4FF1-410E-A829-E4AB3F34B25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2C2970-C6E0-47B1-B448-DDE85856F9D5}" type="doc">
      <dgm:prSet loTypeId="urn:microsoft.com/office/officeart/2005/8/layout/h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4A47C87-924B-40B3-95B3-32587EB10B4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D202A875-B9F0-4497-9899-B197EFBD6113}" type="parTrans" cxnId="{BCBD16AC-0A82-412C-A869-B3DAEADFA9F3}">
      <dgm:prSet/>
      <dgm:spPr/>
      <dgm:t>
        <a:bodyPr/>
        <a:lstStyle/>
        <a:p>
          <a:endParaRPr lang="ru-RU"/>
        </a:p>
      </dgm:t>
    </dgm:pt>
    <dgm:pt modelId="{8AEC90B7-83F2-4441-8125-CB571F718021}" type="sibTrans" cxnId="{BCBD16AC-0A82-412C-A869-B3DAEADFA9F3}">
      <dgm:prSet/>
      <dgm:spPr/>
      <dgm:t>
        <a:bodyPr/>
        <a:lstStyle/>
        <a:p>
          <a:endParaRPr lang="ru-RU"/>
        </a:p>
      </dgm:t>
    </dgm:pt>
    <dgm:pt modelId="{069EAFA3-9337-4904-BD72-FBAD0E810FFA}">
      <dgm:prSet phldrT="[Текст]" custT="1"/>
      <dgm:spPr/>
      <dgm:t>
        <a:bodyPr/>
        <a:lstStyle/>
        <a:p>
          <a:r>
            <a:rPr lang="ru-RU" sz="2400" dirty="0" smtClean="0"/>
            <a:t>Историк</a:t>
          </a:r>
          <a:endParaRPr lang="ru-RU" sz="2400" dirty="0"/>
        </a:p>
      </dgm:t>
    </dgm:pt>
    <dgm:pt modelId="{B061E654-4164-4962-B64F-9EC66E3EDABD}" type="parTrans" cxnId="{9E7DD8C1-A651-4DE1-957C-84840D5EDBB1}">
      <dgm:prSet/>
      <dgm:spPr/>
      <dgm:t>
        <a:bodyPr/>
        <a:lstStyle/>
        <a:p>
          <a:endParaRPr lang="ru-RU"/>
        </a:p>
      </dgm:t>
    </dgm:pt>
    <dgm:pt modelId="{1F83A1FE-A734-468C-AA3B-84978808186B}" type="sibTrans" cxnId="{9E7DD8C1-A651-4DE1-957C-84840D5EDBB1}">
      <dgm:prSet/>
      <dgm:spPr/>
      <dgm:t>
        <a:bodyPr/>
        <a:lstStyle/>
        <a:p>
          <a:endParaRPr lang="ru-RU"/>
        </a:p>
      </dgm:t>
    </dgm:pt>
    <dgm:pt modelId="{003FE576-EC89-42D6-B23C-7A18E893EE9F}">
      <dgm:prSet phldrT="[Текст]" custT="1"/>
      <dgm:spPr/>
      <dgm:t>
        <a:bodyPr/>
        <a:lstStyle/>
        <a:p>
          <a:r>
            <a:rPr lang="ru-RU" sz="2400" dirty="0" smtClean="0"/>
            <a:t>Историческая  реальность</a:t>
          </a:r>
          <a:endParaRPr lang="ru-RU" sz="2400" dirty="0"/>
        </a:p>
      </dgm:t>
    </dgm:pt>
    <dgm:pt modelId="{59DE0312-BA2C-432F-BA76-20FD0773527F}" type="sibTrans" cxnId="{4870FA8D-B08A-4261-8AB1-276AAAB5A389}">
      <dgm:prSet/>
      <dgm:spPr/>
      <dgm:t>
        <a:bodyPr/>
        <a:lstStyle/>
        <a:p>
          <a:endParaRPr lang="ru-RU"/>
        </a:p>
      </dgm:t>
    </dgm:pt>
    <dgm:pt modelId="{7A3C78E5-BF5F-4C9D-9D34-B12C1940FAC4}" type="parTrans" cxnId="{4870FA8D-B08A-4261-8AB1-276AAAB5A389}">
      <dgm:prSet/>
      <dgm:spPr/>
      <dgm:t>
        <a:bodyPr/>
        <a:lstStyle/>
        <a:p>
          <a:endParaRPr lang="ru-RU"/>
        </a:p>
      </dgm:t>
    </dgm:pt>
    <dgm:pt modelId="{42B15401-3B31-48CF-A339-002EE42C5E9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6526D872-1BD8-4C77-95EC-EC2BA521CA39}" type="sibTrans" cxnId="{5FA9C79A-FF0C-4AAD-8319-57A22123DAA9}">
      <dgm:prSet/>
      <dgm:spPr/>
      <dgm:t>
        <a:bodyPr/>
        <a:lstStyle/>
        <a:p>
          <a:endParaRPr lang="ru-RU"/>
        </a:p>
      </dgm:t>
    </dgm:pt>
    <dgm:pt modelId="{8B5948AF-F08C-439F-A2A2-D1B8ABB6B9DD}" type="parTrans" cxnId="{5FA9C79A-FF0C-4AAD-8319-57A22123DAA9}">
      <dgm:prSet/>
      <dgm:spPr/>
      <dgm:t>
        <a:bodyPr/>
        <a:lstStyle/>
        <a:p>
          <a:endParaRPr lang="ru-RU"/>
        </a:p>
      </dgm:t>
    </dgm:pt>
    <dgm:pt modelId="{CC5DBB17-306F-4AAB-B8A3-A528262C1A94}" type="pres">
      <dgm:prSet presAssocID="{6D2C2970-C6E0-47B1-B448-DDE85856F9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C2B44F-8258-4F67-B73C-0A7FA76EE1E9}" type="pres">
      <dgm:prSet presAssocID="{6D2C2970-C6E0-47B1-B448-DDE85856F9D5}" presName="tSp" presStyleCnt="0"/>
      <dgm:spPr/>
    </dgm:pt>
    <dgm:pt modelId="{B7D589FB-BF39-4C59-8B91-6508B0312D46}" type="pres">
      <dgm:prSet presAssocID="{6D2C2970-C6E0-47B1-B448-DDE85856F9D5}" presName="bSp" presStyleCnt="0"/>
      <dgm:spPr/>
    </dgm:pt>
    <dgm:pt modelId="{9A9473EE-4F3D-405D-81C3-2A3672CB2137}" type="pres">
      <dgm:prSet presAssocID="{6D2C2970-C6E0-47B1-B448-DDE85856F9D5}" presName="process" presStyleCnt="0"/>
      <dgm:spPr/>
    </dgm:pt>
    <dgm:pt modelId="{FEAAB4C3-669D-4480-BF13-D01191C0A3FE}" type="pres">
      <dgm:prSet presAssocID="{54A47C87-924B-40B3-95B3-32587EB10B45}" presName="composite1" presStyleCnt="0"/>
      <dgm:spPr/>
    </dgm:pt>
    <dgm:pt modelId="{4DF4ED08-242F-42AD-BE40-735AD8D97D34}" type="pres">
      <dgm:prSet presAssocID="{54A47C87-924B-40B3-95B3-32587EB10B45}" presName="dummyNode1" presStyleLbl="node1" presStyleIdx="0" presStyleCnt="2"/>
      <dgm:spPr/>
    </dgm:pt>
    <dgm:pt modelId="{955B189A-CF78-49FB-8AA8-2BA4055323B5}" type="pres">
      <dgm:prSet presAssocID="{54A47C87-924B-40B3-95B3-32587EB10B45}" presName="childNode1" presStyleLbl="bgAcc1" presStyleIdx="0" presStyleCnt="2" custScaleX="120651" custScaleY="117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D4A4F9-251B-4CAD-9C01-F392CADF93EE}" type="pres">
      <dgm:prSet presAssocID="{54A47C87-924B-40B3-95B3-32587EB10B45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B09CB-E9CA-4E1B-85AB-B44ADC65BFD6}" type="pres">
      <dgm:prSet presAssocID="{54A47C87-924B-40B3-95B3-32587EB10B45}" presName="parentNode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C47A7E-9511-45F3-B4FD-E05B6B8D1741}" type="pres">
      <dgm:prSet presAssocID="{54A47C87-924B-40B3-95B3-32587EB10B45}" presName="connSite1" presStyleCnt="0"/>
      <dgm:spPr/>
    </dgm:pt>
    <dgm:pt modelId="{CCF77E40-C35E-4DEB-B833-3E2D3057F9D4}" type="pres">
      <dgm:prSet presAssocID="{8AEC90B7-83F2-4441-8125-CB571F718021}" presName="Name9" presStyleLbl="sibTrans2D1" presStyleIdx="0" presStyleCnt="1"/>
      <dgm:spPr/>
      <dgm:t>
        <a:bodyPr/>
        <a:lstStyle/>
        <a:p>
          <a:endParaRPr lang="ru-RU"/>
        </a:p>
      </dgm:t>
    </dgm:pt>
    <dgm:pt modelId="{CD75E2F4-16CB-4708-9B6C-1C1DF8ADD287}" type="pres">
      <dgm:prSet presAssocID="{42B15401-3B31-48CF-A339-002EE42C5E95}" presName="composite2" presStyleCnt="0"/>
      <dgm:spPr/>
    </dgm:pt>
    <dgm:pt modelId="{3E208D8A-25B3-4291-94FB-70FDCACE2C9E}" type="pres">
      <dgm:prSet presAssocID="{42B15401-3B31-48CF-A339-002EE42C5E95}" presName="dummyNode2" presStyleLbl="node1" presStyleIdx="0" presStyleCnt="2"/>
      <dgm:spPr/>
    </dgm:pt>
    <dgm:pt modelId="{F37570EF-4694-48DC-BDF4-4C4E99D9631A}" type="pres">
      <dgm:prSet presAssocID="{42B15401-3B31-48CF-A339-002EE42C5E95}" presName="childNode2" presStyleLbl="bgAcc1" presStyleIdx="1" presStyleCnt="2" custScaleX="130874" custScaleY="117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6E890-F991-4597-9120-C04D9F74F3E3}" type="pres">
      <dgm:prSet presAssocID="{42B15401-3B31-48CF-A339-002EE42C5E95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2F0DA-EC44-4190-8C16-F09FD5AB83BF}" type="pres">
      <dgm:prSet presAssocID="{42B15401-3B31-48CF-A339-002EE42C5E95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3E6910-4E2A-4ED4-8A65-6A741A17B0E7}" type="pres">
      <dgm:prSet presAssocID="{42B15401-3B31-48CF-A339-002EE42C5E95}" presName="connSite2" presStyleCnt="0"/>
      <dgm:spPr/>
    </dgm:pt>
  </dgm:ptLst>
  <dgm:cxnLst>
    <dgm:cxn modelId="{5E444829-6BE3-4355-B714-81F0216AB10D}" type="presOf" srcId="{54A47C87-924B-40B3-95B3-32587EB10B45}" destId="{84DB09CB-E9CA-4E1B-85AB-B44ADC65BFD6}" srcOrd="0" destOrd="0" presId="urn:microsoft.com/office/officeart/2005/8/layout/hProcess4"/>
    <dgm:cxn modelId="{847EB678-6937-4012-9650-0706CC93886F}" type="presOf" srcId="{069EAFA3-9337-4904-BD72-FBAD0E810FFA}" destId="{E9D4A4F9-251B-4CAD-9C01-F392CADF93EE}" srcOrd="1" destOrd="0" presId="urn:microsoft.com/office/officeart/2005/8/layout/hProcess4"/>
    <dgm:cxn modelId="{539731C0-FFAF-48DB-B48D-0AF24CC79041}" type="presOf" srcId="{42B15401-3B31-48CF-A339-002EE42C5E95}" destId="{0852F0DA-EC44-4190-8C16-F09FD5AB83BF}" srcOrd="0" destOrd="0" presId="urn:microsoft.com/office/officeart/2005/8/layout/hProcess4"/>
    <dgm:cxn modelId="{413440BA-C414-4414-9E48-F0426036867E}" type="presOf" srcId="{069EAFA3-9337-4904-BD72-FBAD0E810FFA}" destId="{955B189A-CF78-49FB-8AA8-2BA4055323B5}" srcOrd="0" destOrd="0" presId="urn:microsoft.com/office/officeart/2005/8/layout/hProcess4"/>
    <dgm:cxn modelId="{C865EBC2-27FC-4DC9-AC69-78ABB0F33055}" type="presOf" srcId="{003FE576-EC89-42D6-B23C-7A18E893EE9F}" destId="{8F66E890-F991-4597-9120-C04D9F74F3E3}" srcOrd="1" destOrd="0" presId="urn:microsoft.com/office/officeart/2005/8/layout/hProcess4"/>
    <dgm:cxn modelId="{82A60D47-7973-4C50-B5E8-674F5AEA2007}" type="presOf" srcId="{003FE576-EC89-42D6-B23C-7A18E893EE9F}" destId="{F37570EF-4694-48DC-BDF4-4C4E99D9631A}" srcOrd="0" destOrd="0" presId="urn:microsoft.com/office/officeart/2005/8/layout/hProcess4"/>
    <dgm:cxn modelId="{52B20583-E5DF-456D-AC8C-4378B4DBE978}" type="presOf" srcId="{6D2C2970-C6E0-47B1-B448-DDE85856F9D5}" destId="{CC5DBB17-306F-4AAB-B8A3-A528262C1A94}" srcOrd="0" destOrd="0" presId="urn:microsoft.com/office/officeart/2005/8/layout/hProcess4"/>
    <dgm:cxn modelId="{5FA9C79A-FF0C-4AAD-8319-57A22123DAA9}" srcId="{6D2C2970-C6E0-47B1-B448-DDE85856F9D5}" destId="{42B15401-3B31-48CF-A339-002EE42C5E95}" srcOrd="1" destOrd="0" parTransId="{8B5948AF-F08C-439F-A2A2-D1B8ABB6B9DD}" sibTransId="{6526D872-1BD8-4C77-95EC-EC2BA521CA39}"/>
    <dgm:cxn modelId="{4870FA8D-B08A-4261-8AB1-276AAAB5A389}" srcId="{42B15401-3B31-48CF-A339-002EE42C5E95}" destId="{003FE576-EC89-42D6-B23C-7A18E893EE9F}" srcOrd="0" destOrd="0" parTransId="{7A3C78E5-BF5F-4C9D-9D34-B12C1940FAC4}" sibTransId="{59DE0312-BA2C-432F-BA76-20FD0773527F}"/>
    <dgm:cxn modelId="{051D3629-30A8-4DE3-B5FC-55836E06EF8C}" type="presOf" srcId="{8AEC90B7-83F2-4441-8125-CB571F718021}" destId="{CCF77E40-C35E-4DEB-B833-3E2D3057F9D4}" srcOrd="0" destOrd="0" presId="urn:microsoft.com/office/officeart/2005/8/layout/hProcess4"/>
    <dgm:cxn modelId="{BCBD16AC-0A82-412C-A869-B3DAEADFA9F3}" srcId="{6D2C2970-C6E0-47B1-B448-DDE85856F9D5}" destId="{54A47C87-924B-40B3-95B3-32587EB10B45}" srcOrd="0" destOrd="0" parTransId="{D202A875-B9F0-4497-9899-B197EFBD6113}" sibTransId="{8AEC90B7-83F2-4441-8125-CB571F718021}"/>
    <dgm:cxn modelId="{9E7DD8C1-A651-4DE1-957C-84840D5EDBB1}" srcId="{54A47C87-924B-40B3-95B3-32587EB10B45}" destId="{069EAFA3-9337-4904-BD72-FBAD0E810FFA}" srcOrd="0" destOrd="0" parTransId="{B061E654-4164-4962-B64F-9EC66E3EDABD}" sibTransId="{1F83A1FE-A734-468C-AA3B-84978808186B}"/>
    <dgm:cxn modelId="{D03F3DC3-EB4F-4805-8943-41260A667F31}" type="presParOf" srcId="{CC5DBB17-306F-4AAB-B8A3-A528262C1A94}" destId="{B4C2B44F-8258-4F67-B73C-0A7FA76EE1E9}" srcOrd="0" destOrd="0" presId="urn:microsoft.com/office/officeart/2005/8/layout/hProcess4"/>
    <dgm:cxn modelId="{F39D48C7-EEB3-4822-9139-EF396BB0C8A8}" type="presParOf" srcId="{CC5DBB17-306F-4AAB-B8A3-A528262C1A94}" destId="{B7D589FB-BF39-4C59-8B91-6508B0312D46}" srcOrd="1" destOrd="0" presId="urn:microsoft.com/office/officeart/2005/8/layout/hProcess4"/>
    <dgm:cxn modelId="{C8D5D1D2-8A0A-4207-A3CD-4C7DA4253D10}" type="presParOf" srcId="{CC5DBB17-306F-4AAB-B8A3-A528262C1A94}" destId="{9A9473EE-4F3D-405D-81C3-2A3672CB2137}" srcOrd="2" destOrd="0" presId="urn:microsoft.com/office/officeart/2005/8/layout/hProcess4"/>
    <dgm:cxn modelId="{65E02C55-CBCB-47AE-9981-716A679CB6B9}" type="presParOf" srcId="{9A9473EE-4F3D-405D-81C3-2A3672CB2137}" destId="{FEAAB4C3-669D-4480-BF13-D01191C0A3FE}" srcOrd="0" destOrd="0" presId="urn:microsoft.com/office/officeart/2005/8/layout/hProcess4"/>
    <dgm:cxn modelId="{D79EE51C-FDD6-4031-B1F5-3E945866EBB4}" type="presParOf" srcId="{FEAAB4C3-669D-4480-BF13-D01191C0A3FE}" destId="{4DF4ED08-242F-42AD-BE40-735AD8D97D34}" srcOrd="0" destOrd="0" presId="urn:microsoft.com/office/officeart/2005/8/layout/hProcess4"/>
    <dgm:cxn modelId="{0EA26586-DC26-4020-AD52-B0E4A46CE00E}" type="presParOf" srcId="{FEAAB4C3-669D-4480-BF13-D01191C0A3FE}" destId="{955B189A-CF78-49FB-8AA8-2BA4055323B5}" srcOrd="1" destOrd="0" presId="urn:microsoft.com/office/officeart/2005/8/layout/hProcess4"/>
    <dgm:cxn modelId="{B15F29A7-A69D-4C39-A63E-4CA1E88F5514}" type="presParOf" srcId="{FEAAB4C3-669D-4480-BF13-D01191C0A3FE}" destId="{E9D4A4F9-251B-4CAD-9C01-F392CADF93EE}" srcOrd="2" destOrd="0" presId="urn:microsoft.com/office/officeart/2005/8/layout/hProcess4"/>
    <dgm:cxn modelId="{9BEBA2F6-74B5-4EF6-B371-A535E115D2CD}" type="presParOf" srcId="{FEAAB4C3-669D-4480-BF13-D01191C0A3FE}" destId="{84DB09CB-E9CA-4E1B-85AB-B44ADC65BFD6}" srcOrd="3" destOrd="0" presId="urn:microsoft.com/office/officeart/2005/8/layout/hProcess4"/>
    <dgm:cxn modelId="{23FF6164-5DCE-462A-9C5F-D16F22D9C4E0}" type="presParOf" srcId="{FEAAB4C3-669D-4480-BF13-D01191C0A3FE}" destId="{9CC47A7E-9511-45F3-B4FD-E05B6B8D1741}" srcOrd="4" destOrd="0" presId="urn:microsoft.com/office/officeart/2005/8/layout/hProcess4"/>
    <dgm:cxn modelId="{9A31FAB2-81EF-4053-AF06-33BCF63ED572}" type="presParOf" srcId="{9A9473EE-4F3D-405D-81C3-2A3672CB2137}" destId="{CCF77E40-C35E-4DEB-B833-3E2D3057F9D4}" srcOrd="1" destOrd="0" presId="urn:microsoft.com/office/officeart/2005/8/layout/hProcess4"/>
    <dgm:cxn modelId="{5238B076-2B1A-4F8D-97FD-1929023A5B68}" type="presParOf" srcId="{9A9473EE-4F3D-405D-81C3-2A3672CB2137}" destId="{CD75E2F4-16CB-4708-9B6C-1C1DF8ADD287}" srcOrd="2" destOrd="0" presId="urn:microsoft.com/office/officeart/2005/8/layout/hProcess4"/>
    <dgm:cxn modelId="{43D33949-D35A-44F5-9EC8-6D224CE43FE6}" type="presParOf" srcId="{CD75E2F4-16CB-4708-9B6C-1C1DF8ADD287}" destId="{3E208D8A-25B3-4291-94FB-70FDCACE2C9E}" srcOrd="0" destOrd="0" presId="urn:microsoft.com/office/officeart/2005/8/layout/hProcess4"/>
    <dgm:cxn modelId="{62D3B0C1-F9FA-4CE3-8039-147D2093E725}" type="presParOf" srcId="{CD75E2F4-16CB-4708-9B6C-1C1DF8ADD287}" destId="{F37570EF-4694-48DC-BDF4-4C4E99D9631A}" srcOrd="1" destOrd="0" presId="urn:microsoft.com/office/officeart/2005/8/layout/hProcess4"/>
    <dgm:cxn modelId="{D46E9BD7-DEC9-4777-954F-61598BBBF701}" type="presParOf" srcId="{CD75E2F4-16CB-4708-9B6C-1C1DF8ADD287}" destId="{8F66E890-F991-4597-9120-C04D9F74F3E3}" srcOrd="2" destOrd="0" presId="urn:microsoft.com/office/officeart/2005/8/layout/hProcess4"/>
    <dgm:cxn modelId="{DC3C7F17-78FD-4149-BAA0-4F6DC29E1978}" type="presParOf" srcId="{CD75E2F4-16CB-4708-9B6C-1C1DF8ADD287}" destId="{0852F0DA-EC44-4190-8C16-F09FD5AB83BF}" srcOrd="3" destOrd="0" presId="urn:microsoft.com/office/officeart/2005/8/layout/hProcess4"/>
    <dgm:cxn modelId="{58B99B51-0E46-4FE4-8670-D92D1DDD4144}" type="presParOf" srcId="{CD75E2F4-16CB-4708-9B6C-1C1DF8ADD287}" destId="{CF3E6910-4E2A-4ED4-8A65-6A741A17B0E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2C2970-C6E0-47B1-B448-DDE85856F9D5}" type="doc">
      <dgm:prSet loTypeId="urn:microsoft.com/office/officeart/2005/8/layout/h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4A47C87-924B-40B3-95B3-32587EB10B4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D202A875-B9F0-4497-9899-B197EFBD6113}" type="parTrans" cxnId="{BCBD16AC-0A82-412C-A869-B3DAEADFA9F3}">
      <dgm:prSet/>
      <dgm:spPr/>
      <dgm:t>
        <a:bodyPr/>
        <a:lstStyle/>
        <a:p>
          <a:endParaRPr lang="ru-RU"/>
        </a:p>
      </dgm:t>
    </dgm:pt>
    <dgm:pt modelId="{8AEC90B7-83F2-4441-8125-CB571F718021}" type="sibTrans" cxnId="{BCBD16AC-0A82-412C-A869-B3DAEADFA9F3}">
      <dgm:prSet/>
      <dgm:spPr/>
      <dgm:t>
        <a:bodyPr/>
        <a:lstStyle/>
        <a:p>
          <a:endParaRPr lang="ru-RU"/>
        </a:p>
      </dgm:t>
    </dgm:pt>
    <dgm:pt modelId="{069EAFA3-9337-4904-BD72-FBAD0E810FFA}">
      <dgm:prSet phldrT="[Текст]" custT="1"/>
      <dgm:spPr/>
      <dgm:t>
        <a:bodyPr/>
        <a:lstStyle/>
        <a:p>
          <a:r>
            <a:rPr lang="ru-RU" sz="2400" dirty="0" smtClean="0"/>
            <a:t>Историк</a:t>
          </a:r>
          <a:endParaRPr lang="ru-RU" sz="2400" dirty="0"/>
        </a:p>
      </dgm:t>
    </dgm:pt>
    <dgm:pt modelId="{B061E654-4164-4962-B64F-9EC66E3EDABD}" type="parTrans" cxnId="{9E7DD8C1-A651-4DE1-957C-84840D5EDBB1}">
      <dgm:prSet/>
      <dgm:spPr/>
      <dgm:t>
        <a:bodyPr/>
        <a:lstStyle/>
        <a:p>
          <a:endParaRPr lang="ru-RU"/>
        </a:p>
      </dgm:t>
    </dgm:pt>
    <dgm:pt modelId="{1F83A1FE-A734-468C-AA3B-84978808186B}" type="sibTrans" cxnId="{9E7DD8C1-A651-4DE1-957C-84840D5EDBB1}">
      <dgm:prSet/>
      <dgm:spPr/>
      <dgm:t>
        <a:bodyPr/>
        <a:lstStyle/>
        <a:p>
          <a:endParaRPr lang="ru-RU"/>
        </a:p>
      </dgm:t>
    </dgm:pt>
    <dgm:pt modelId="{003FE576-EC89-42D6-B23C-7A18E893EE9F}">
      <dgm:prSet phldrT="[Текст]" custT="1"/>
      <dgm:spPr/>
      <dgm:t>
        <a:bodyPr/>
        <a:lstStyle/>
        <a:p>
          <a:r>
            <a:rPr lang="ru-RU" sz="2400" dirty="0" smtClean="0"/>
            <a:t>Историческая  реальность</a:t>
          </a:r>
          <a:endParaRPr lang="ru-RU" sz="2400" dirty="0"/>
        </a:p>
      </dgm:t>
    </dgm:pt>
    <dgm:pt modelId="{59DE0312-BA2C-432F-BA76-20FD0773527F}" type="sibTrans" cxnId="{4870FA8D-B08A-4261-8AB1-276AAAB5A389}">
      <dgm:prSet/>
      <dgm:spPr/>
      <dgm:t>
        <a:bodyPr/>
        <a:lstStyle/>
        <a:p>
          <a:endParaRPr lang="ru-RU"/>
        </a:p>
      </dgm:t>
    </dgm:pt>
    <dgm:pt modelId="{7A3C78E5-BF5F-4C9D-9D34-B12C1940FAC4}" type="parTrans" cxnId="{4870FA8D-B08A-4261-8AB1-276AAAB5A389}">
      <dgm:prSet/>
      <dgm:spPr/>
      <dgm:t>
        <a:bodyPr/>
        <a:lstStyle/>
        <a:p>
          <a:endParaRPr lang="ru-RU"/>
        </a:p>
      </dgm:t>
    </dgm:pt>
    <dgm:pt modelId="{42B15401-3B31-48CF-A339-002EE42C5E95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6526D872-1BD8-4C77-95EC-EC2BA521CA39}" type="sibTrans" cxnId="{5FA9C79A-FF0C-4AAD-8319-57A22123DAA9}">
      <dgm:prSet/>
      <dgm:spPr/>
      <dgm:t>
        <a:bodyPr/>
        <a:lstStyle/>
        <a:p>
          <a:endParaRPr lang="ru-RU"/>
        </a:p>
      </dgm:t>
    </dgm:pt>
    <dgm:pt modelId="{8B5948AF-F08C-439F-A2A2-D1B8ABB6B9DD}" type="parTrans" cxnId="{5FA9C79A-FF0C-4AAD-8319-57A22123DAA9}">
      <dgm:prSet/>
      <dgm:spPr/>
      <dgm:t>
        <a:bodyPr/>
        <a:lstStyle/>
        <a:p>
          <a:endParaRPr lang="ru-RU"/>
        </a:p>
      </dgm:t>
    </dgm:pt>
    <dgm:pt modelId="{0DC359EC-20A4-480B-B3DB-9409D78992F3}">
      <dgm:prSet/>
      <dgm:spPr/>
      <dgm:t>
        <a:bodyPr/>
        <a:lstStyle/>
        <a:p>
          <a:endParaRPr lang="ru-RU"/>
        </a:p>
      </dgm:t>
    </dgm:pt>
    <dgm:pt modelId="{2FE8A67E-DF26-469E-84EC-39050FEF7F34}" type="parTrans" cxnId="{DD7A4AC4-83EA-430C-8D90-A5960757C51D}">
      <dgm:prSet/>
      <dgm:spPr/>
      <dgm:t>
        <a:bodyPr/>
        <a:lstStyle/>
        <a:p>
          <a:endParaRPr lang="ru-RU"/>
        </a:p>
      </dgm:t>
    </dgm:pt>
    <dgm:pt modelId="{0B15DA2E-9DC3-41EA-89D3-E75CB4CA7593}" type="sibTrans" cxnId="{DD7A4AC4-83EA-430C-8D90-A5960757C51D}">
      <dgm:prSet/>
      <dgm:spPr/>
      <dgm:t>
        <a:bodyPr/>
        <a:lstStyle/>
        <a:p>
          <a:endParaRPr lang="ru-RU"/>
        </a:p>
      </dgm:t>
    </dgm:pt>
    <dgm:pt modelId="{754479D0-9F13-4345-8C68-917AE076C99B}">
      <dgm:prSet/>
      <dgm:spPr/>
      <dgm:t>
        <a:bodyPr/>
        <a:lstStyle/>
        <a:p>
          <a:r>
            <a:rPr lang="ru-RU" dirty="0" smtClean="0"/>
            <a:t>«Фантазия» историка</a:t>
          </a:r>
          <a:endParaRPr lang="ru-RU" dirty="0"/>
        </a:p>
      </dgm:t>
    </dgm:pt>
    <dgm:pt modelId="{976C9FA3-FE47-488E-BEB4-361BCF6165E0}" type="parTrans" cxnId="{29B3023D-BCD8-4E52-98C4-6C4CF61B3509}">
      <dgm:prSet/>
      <dgm:spPr/>
      <dgm:t>
        <a:bodyPr/>
        <a:lstStyle/>
        <a:p>
          <a:endParaRPr lang="ru-RU"/>
        </a:p>
      </dgm:t>
    </dgm:pt>
    <dgm:pt modelId="{01034640-F613-4951-AABD-BAA881E3A5E6}" type="sibTrans" cxnId="{29B3023D-BCD8-4E52-98C4-6C4CF61B3509}">
      <dgm:prSet/>
      <dgm:spPr/>
      <dgm:t>
        <a:bodyPr/>
        <a:lstStyle/>
        <a:p>
          <a:endParaRPr lang="ru-RU"/>
        </a:p>
      </dgm:t>
    </dgm:pt>
    <dgm:pt modelId="{CC5DBB17-306F-4AAB-B8A3-A528262C1A94}" type="pres">
      <dgm:prSet presAssocID="{6D2C2970-C6E0-47B1-B448-DDE85856F9D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C2B44F-8258-4F67-B73C-0A7FA76EE1E9}" type="pres">
      <dgm:prSet presAssocID="{6D2C2970-C6E0-47B1-B448-DDE85856F9D5}" presName="tSp" presStyleCnt="0"/>
      <dgm:spPr/>
    </dgm:pt>
    <dgm:pt modelId="{B7D589FB-BF39-4C59-8B91-6508B0312D46}" type="pres">
      <dgm:prSet presAssocID="{6D2C2970-C6E0-47B1-B448-DDE85856F9D5}" presName="bSp" presStyleCnt="0"/>
      <dgm:spPr/>
    </dgm:pt>
    <dgm:pt modelId="{9A9473EE-4F3D-405D-81C3-2A3672CB2137}" type="pres">
      <dgm:prSet presAssocID="{6D2C2970-C6E0-47B1-B448-DDE85856F9D5}" presName="process" presStyleCnt="0"/>
      <dgm:spPr/>
    </dgm:pt>
    <dgm:pt modelId="{FEAAB4C3-669D-4480-BF13-D01191C0A3FE}" type="pres">
      <dgm:prSet presAssocID="{54A47C87-924B-40B3-95B3-32587EB10B45}" presName="composite1" presStyleCnt="0"/>
      <dgm:spPr/>
    </dgm:pt>
    <dgm:pt modelId="{4DF4ED08-242F-42AD-BE40-735AD8D97D34}" type="pres">
      <dgm:prSet presAssocID="{54A47C87-924B-40B3-95B3-32587EB10B45}" presName="dummyNode1" presStyleLbl="node1" presStyleIdx="0" presStyleCnt="3"/>
      <dgm:spPr/>
    </dgm:pt>
    <dgm:pt modelId="{955B189A-CF78-49FB-8AA8-2BA4055323B5}" type="pres">
      <dgm:prSet presAssocID="{54A47C87-924B-40B3-95B3-32587EB10B45}" presName="childNode1" presStyleLbl="bgAcc1" presStyleIdx="0" presStyleCnt="3" custScaleX="120651" custScaleY="117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D4A4F9-251B-4CAD-9C01-F392CADF93EE}" type="pres">
      <dgm:prSet presAssocID="{54A47C87-924B-40B3-95B3-32587EB10B45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DB09CB-E9CA-4E1B-85AB-B44ADC65BFD6}" type="pres">
      <dgm:prSet presAssocID="{54A47C87-924B-40B3-95B3-32587EB10B45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C47A7E-9511-45F3-B4FD-E05B6B8D1741}" type="pres">
      <dgm:prSet presAssocID="{54A47C87-924B-40B3-95B3-32587EB10B45}" presName="connSite1" presStyleCnt="0"/>
      <dgm:spPr/>
    </dgm:pt>
    <dgm:pt modelId="{CCF77E40-C35E-4DEB-B833-3E2D3057F9D4}" type="pres">
      <dgm:prSet presAssocID="{8AEC90B7-83F2-4441-8125-CB571F718021}" presName="Name9" presStyleLbl="sibTrans2D1" presStyleIdx="0" presStyleCnt="2"/>
      <dgm:spPr/>
      <dgm:t>
        <a:bodyPr/>
        <a:lstStyle/>
        <a:p>
          <a:endParaRPr lang="ru-RU"/>
        </a:p>
      </dgm:t>
    </dgm:pt>
    <dgm:pt modelId="{00EB5491-0371-4CD9-B8A9-53DAFB47598D}" type="pres">
      <dgm:prSet presAssocID="{0DC359EC-20A4-480B-B3DB-9409D78992F3}" presName="composite2" presStyleCnt="0"/>
      <dgm:spPr/>
    </dgm:pt>
    <dgm:pt modelId="{E08CD165-7913-4803-9A42-0067B726CCCE}" type="pres">
      <dgm:prSet presAssocID="{0DC359EC-20A4-480B-B3DB-9409D78992F3}" presName="dummyNode2" presStyleLbl="node1" presStyleIdx="0" presStyleCnt="3"/>
      <dgm:spPr/>
    </dgm:pt>
    <dgm:pt modelId="{658EF0BD-7718-4351-9779-F6BFE55BD7A2}" type="pres">
      <dgm:prSet presAssocID="{0DC359EC-20A4-480B-B3DB-9409D78992F3}" presName="childNode2" presStyleLbl="bgAcc1" presStyleIdx="1" presStyleCnt="3" custScaleX="126150" custScaleY="144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1395E-A666-48C1-939A-77FD62F53772}" type="pres">
      <dgm:prSet presAssocID="{0DC359EC-20A4-480B-B3DB-9409D78992F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743F8-3788-4EB5-A86E-E5141D2AA3F7}" type="pres">
      <dgm:prSet presAssocID="{0DC359EC-20A4-480B-B3DB-9409D78992F3}" presName="parentNode2" presStyleLbl="node1" presStyleIdx="1" presStyleCnt="3" custLinFactNeighborX="23137" custLinFactNeighborY="-954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7DCA1-B3BB-4072-A5F6-01AA68EBD37A}" type="pres">
      <dgm:prSet presAssocID="{0DC359EC-20A4-480B-B3DB-9409D78992F3}" presName="connSite2" presStyleCnt="0"/>
      <dgm:spPr/>
    </dgm:pt>
    <dgm:pt modelId="{18E00E67-A2BE-48A5-AD46-88624B6C8D39}" type="pres">
      <dgm:prSet presAssocID="{0B15DA2E-9DC3-41EA-89D3-E75CB4CA7593}" presName="Name18" presStyleLbl="sibTrans2D1" presStyleIdx="1" presStyleCnt="2"/>
      <dgm:spPr/>
      <dgm:t>
        <a:bodyPr/>
        <a:lstStyle/>
        <a:p>
          <a:endParaRPr lang="ru-RU"/>
        </a:p>
      </dgm:t>
    </dgm:pt>
    <dgm:pt modelId="{71B0F727-E6CF-4D7E-A5C4-914D43927665}" type="pres">
      <dgm:prSet presAssocID="{42B15401-3B31-48CF-A339-002EE42C5E95}" presName="composite1" presStyleCnt="0"/>
      <dgm:spPr/>
    </dgm:pt>
    <dgm:pt modelId="{647FB4E8-BD0C-4B4D-94A2-41924FAAF01E}" type="pres">
      <dgm:prSet presAssocID="{42B15401-3B31-48CF-A339-002EE42C5E95}" presName="dummyNode1" presStyleLbl="node1" presStyleIdx="1" presStyleCnt="3"/>
      <dgm:spPr/>
    </dgm:pt>
    <dgm:pt modelId="{625EA6AC-A1FD-411E-A909-AB860A337EA6}" type="pres">
      <dgm:prSet presAssocID="{42B15401-3B31-48CF-A339-002EE42C5E95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AD8B7-EE88-4F59-AAF5-A74FE8FBD6D7}" type="pres">
      <dgm:prSet presAssocID="{42B15401-3B31-48CF-A339-002EE42C5E95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B5BBBD-C5A7-4AC4-AD05-5D4C6BBE0EA0}" type="pres">
      <dgm:prSet presAssocID="{42B15401-3B31-48CF-A339-002EE42C5E95}" presName="parentNode1" presStyleLbl="node1" presStyleIdx="2" presStyleCnt="3" custLinFactNeighborX="-1247" custLinFactNeighborY="469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719565-491F-4011-ACB7-8B3FBCA5AC0C}" type="pres">
      <dgm:prSet presAssocID="{42B15401-3B31-48CF-A339-002EE42C5E95}" presName="connSite1" presStyleCnt="0"/>
      <dgm:spPr/>
    </dgm:pt>
  </dgm:ptLst>
  <dgm:cxnLst>
    <dgm:cxn modelId="{419269CE-64CC-4B76-9F90-1AFF57CD77DE}" type="presOf" srcId="{6D2C2970-C6E0-47B1-B448-DDE85856F9D5}" destId="{CC5DBB17-306F-4AAB-B8A3-A528262C1A94}" srcOrd="0" destOrd="0" presId="urn:microsoft.com/office/officeart/2005/8/layout/hProcess4"/>
    <dgm:cxn modelId="{F05B3519-6782-4766-BB5C-A9320500AF80}" type="presOf" srcId="{8AEC90B7-83F2-4441-8125-CB571F718021}" destId="{CCF77E40-C35E-4DEB-B833-3E2D3057F9D4}" srcOrd="0" destOrd="0" presId="urn:microsoft.com/office/officeart/2005/8/layout/hProcess4"/>
    <dgm:cxn modelId="{809CFB15-8451-4083-96FC-D16BBADD68A6}" type="presOf" srcId="{0B15DA2E-9DC3-41EA-89D3-E75CB4CA7593}" destId="{18E00E67-A2BE-48A5-AD46-88624B6C8D39}" srcOrd="0" destOrd="0" presId="urn:microsoft.com/office/officeart/2005/8/layout/hProcess4"/>
    <dgm:cxn modelId="{AA94E12A-3AC6-4135-B454-9816A6E74E1D}" type="presOf" srcId="{069EAFA3-9337-4904-BD72-FBAD0E810FFA}" destId="{E9D4A4F9-251B-4CAD-9C01-F392CADF93EE}" srcOrd="1" destOrd="0" presId="urn:microsoft.com/office/officeart/2005/8/layout/hProcess4"/>
    <dgm:cxn modelId="{3BAD74F4-E5AC-47FB-9E39-DE6ECB3F9F08}" type="presOf" srcId="{0DC359EC-20A4-480B-B3DB-9409D78992F3}" destId="{319743F8-3788-4EB5-A86E-E5141D2AA3F7}" srcOrd="0" destOrd="0" presId="urn:microsoft.com/office/officeart/2005/8/layout/hProcess4"/>
    <dgm:cxn modelId="{DB5BF102-EF4A-4313-856A-4E063E171C2F}" type="presOf" srcId="{54A47C87-924B-40B3-95B3-32587EB10B45}" destId="{84DB09CB-E9CA-4E1B-85AB-B44ADC65BFD6}" srcOrd="0" destOrd="0" presId="urn:microsoft.com/office/officeart/2005/8/layout/hProcess4"/>
    <dgm:cxn modelId="{389DD0A0-65F0-431B-ADFB-AC4E87F9889E}" type="presOf" srcId="{754479D0-9F13-4345-8C68-917AE076C99B}" destId="{D7B1395E-A666-48C1-939A-77FD62F53772}" srcOrd="1" destOrd="0" presId="urn:microsoft.com/office/officeart/2005/8/layout/hProcess4"/>
    <dgm:cxn modelId="{F452F259-C96E-4F61-A02D-6518917AEB8E}" type="presOf" srcId="{069EAFA3-9337-4904-BD72-FBAD0E810FFA}" destId="{955B189A-CF78-49FB-8AA8-2BA4055323B5}" srcOrd="0" destOrd="0" presId="urn:microsoft.com/office/officeart/2005/8/layout/hProcess4"/>
    <dgm:cxn modelId="{FAD1A5A3-98D0-4170-A77A-7D61C4FF4CF7}" type="presOf" srcId="{003FE576-EC89-42D6-B23C-7A18E893EE9F}" destId="{346AD8B7-EE88-4F59-AAF5-A74FE8FBD6D7}" srcOrd="1" destOrd="0" presId="urn:microsoft.com/office/officeart/2005/8/layout/hProcess4"/>
    <dgm:cxn modelId="{29B3023D-BCD8-4E52-98C4-6C4CF61B3509}" srcId="{0DC359EC-20A4-480B-B3DB-9409D78992F3}" destId="{754479D0-9F13-4345-8C68-917AE076C99B}" srcOrd="0" destOrd="0" parTransId="{976C9FA3-FE47-488E-BEB4-361BCF6165E0}" sibTransId="{01034640-F613-4951-AABD-BAA881E3A5E6}"/>
    <dgm:cxn modelId="{5FA9C79A-FF0C-4AAD-8319-57A22123DAA9}" srcId="{6D2C2970-C6E0-47B1-B448-DDE85856F9D5}" destId="{42B15401-3B31-48CF-A339-002EE42C5E95}" srcOrd="2" destOrd="0" parTransId="{8B5948AF-F08C-439F-A2A2-D1B8ABB6B9DD}" sibTransId="{6526D872-1BD8-4C77-95EC-EC2BA521CA39}"/>
    <dgm:cxn modelId="{DD7A4AC4-83EA-430C-8D90-A5960757C51D}" srcId="{6D2C2970-C6E0-47B1-B448-DDE85856F9D5}" destId="{0DC359EC-20A4-480B-B3DB-9409D78992F3}" srcOrd="1" destOrd="0" parTransId="{2FE8A67E-DF26-469E-84EC-39050FEF7F34}" sibTransId="{0B15DA2E-9DC3-41EA-89D3-E75CB4CA7593}"/>
    <dgm:cxn modelId="{4870FA8D-B08A-4261-8AB1-276AAAB5A389}" srcId="{42B15401-3B31-48CF-A339-002EE42C5E95}" destId="{003FE576-EC89-42D6-B23C-7A18E893EE9F}" srcOrd="0" destOrd="0" parTransId="{7A3C78E5-BF5F-4C9D-9D34-B12C1940FAC4}" sibTransId="{59DE0312-BA2C-432F-BA76-20FD0773527F}"/>
    <dgm:cxn modelId="{9B87FE51-DF86-45F8-B316-6CB2B452E677}" type="presOf" srcId="{003FE576-EC89-42D6-B23C-7A18E893EE9F}" destId="{625EA6AC-A1FD-411E-A909-AB860A337EA6}" srcOrd="0" destOrd="0" presId="urn:microsoft.com/office/officeart/2005/8/layout/hProcess4"/>
    <dgm:cxn modelId="{4FE31DAF-D6C2-4598-B5F0-EF5D3BD788AC}" type="presOf" srcId="{42B15401-3B31-48CF-A339-002EE42C5E95}" destId="{14B5BBBD-C5A7-4AC4-AD05-5D4C6BBE0EA0}" srcOrd="0" destOrd="0" presId="urn:microsoft.com/office/officeart/2005/8/layout/hProcess4"/>
    <dgm:cxn modelId="{5D21546B-A45C-40CB-B265-AA2B12F3A45F}" type="presOf" srcId="{754479D0-9F13-4345-8C68-917AE076C99B}" destId="{658EF0BD-7718-4351-9779-F6BFE55BD7A2}" srcOrd="0" destOrd="0" presId="urn:microsoft.com/office/officeart/2005/8/layout/hProcess4"/>
    <dgm:cxn modelId="{BCBD16AC-0A82-412C-A869-B3DAEADFA9F3}" srcId="{6D2C2970-C6E0-47B1-B448-DDE85856F9D5}" destId="{54A47C87-924B-40B3-95B3-32587EB10B45}" srcOrd="0" destOrd="0" parTransId="{D202A875-B9F0-4497-9899-B197EFBD6113}" sibTransId="{8AEC90B7-83F2-4441-8125-CB571F718021}"/>
    <dgm:cxn modelId="{9E7DD8C1-A651-4DE1-957C-84840D5EDBB1}" srcId="{54A47C87-924B-40B3-95B3-32587EB10B45}" destId="{069EAFA3-9337-4904-BD72-FBAD0E810FFA}" srcOrd="0" destOrd="0" parTransId="{B061E654-4164-4962-B64F-9EC66E3EDABD}" sibTransId="{1F83A1FE-A734-468C-AA3B-84978808186B}"/>
    <dgm:cxn modelId="{CAE91992-483C-40DE-BDAE-8AB3D35A3583}" type="presParOf" srcId="{CC5DBB17-306F-4AAB-B8A3-A528262C1A94}" destId="{B4C2B44F-8258-4F67-B73C-0A7FA76EE1E9}" srcOrd="0" destOrd="0" presId="urn:microsoft.com/office/officeart/2005/8/layout/hProcess4"/>
    <dgm:cxn modelId="{FD7BECEF-CE34-4040-85C3-E5F82990B5A1}" type="presParOf" srcId="{CC5DBB17-306F-4AAB-B8A3-A528262C1A94}" destId="{B7D589FB-BF39-4C59-8B91-6508B0312D46}" srcOrd="1" destOrd="0" presId="urn:microsoft.com/office/officeart/2005/8/layout/hProcess4"/>
    <dgm:cxn modelId="{709651E5-3B1D-4B1D-95C0-5F598D5E0E7B}" type="presParOf" srcId="{CC5DBB17-306F-4AAB-B8A3-A528262C1A94}" destId="{9A9473EE-4F3D-405D-81C3-2A3672CB2137}" srcOrd="2" destOrd="0" presId="urn:microsoft.com/office/officeart/2005/8/layout/hProcess4"/>
    <dgm:cxn modelId="{98CF30F8-7CEC-4C87-9354-83A71485E7D4}" type="presParOf" srcId="{9A9473EE-4F3D-405D-81C3-2A3672CB2137}" destId="{FEAAB4C3-669D-4480-BF13-D01191C0A3FE}" srcOrd="0" destOrd="0" presId="urn:microsoft.com/office/officeart/2005/8/layout/hProcess4"/>
    <dgm:cxn modelId="{610059DF-DD84-4BAD-B766-319B76E1B849}" type="presParOf" srcId="{FEAAB4C3-669D-4480-BF13-D01191C0A3FE}" destId="{4DF4ED08-242F-42AD-BE40-735AD8D97D34}" srcOrd="0" destOrd="0" presId="urn:microsoft.com/office/officeart/2005/8/layout/hProcess4"/>
    <dgm:cxn modelId="{F6EF9822-7EAA-49A1-939A-7789AEFE5F4D}" type="presParOf" srcId="{FEAAB4C3-669D-4480-BF13-D01191C0A3FE}" destId="{955B189A-CF78-49FB-8AA8-2BA4055323B5}" srcOrd="1" destOrd="0" presId="urn:microsoft.com/office/officeart/2005/8/layout/hProcess4"/>
    <dgm:cxn modelId="{EDCACD20-D51F-4D3E-9463-F4A576C03EA9}" type="presParOf" srcId="{FEAAB4C3-669D-4480-BF13-D01191C0A3FE}" destId="{E9D4A4F9-251B-4CAD-9C01-F392CADF93EE}" srcOrd="2" destOrd="0" presId="urn:microsoft.com/office/officeart/2005/8/layout/hProcess4"/>
    <dgm:cxn modelId="{41087DCF-A8F2-41BC-ABD4-B801D0C6E3A6}" type="presParOf" srcId="{FEAAB4C3-669D-4480-BF13-D01191C0A3FE}" destId="{84DB09CB-E9CA-4E1B-85AB-B44ADC65BFD6}" srcOrd="3" destOrd="0" presId="urn:microsoft.com/office/officeart/2005/8/layout/hProcess4"/>
    <dgm:cxn modelId="{1D7F0F96-87FA-4239-B1FF-EA832A33EE74}" type="presParOf" srcId="{FEAAB4C3-669D-4480-BF13-D01191C0A3FE}" destId="{9CC47A7E-9511-45F3-B4FD-E05B6B8D1741}" srcOrd="4" destOrd="0" presId="urn:microsoft.com/office/officeart/2005/8/layout/hProcess4"/>
    <dgm:cxn modelId="{BED67868-50B1-4D63-A8F8-D2B2FA06ADD6}" type="presParOf" srcId="{9A9473EE-4F3D-405D-81C3-2A3672CB2137}" destId="{CCF77E40-C35E-4DEB-B833-3E2D3057F9D4}" srcOrd="1" destOrd="0" presId="urn:microsoft.com/office/officeart/2005/8/layout/hProcess4"/>
    <dgm:cxn modelId="{EED4E900-A795-4DA2-89FA-10A81588887D}" type="presParOf" srcId="{9A9473EE-4F3D-405D-81C3-2A3672CB2137}" destId="{00EB5491-0371-4CD9-B8A9-53DAFB47598D}" srcOrd="2" destOrd="0" presId="urn:microsoft.com/office/officeart/2005/8/layout/hProcess4"/>
    <dgm:cxn modelId="{B1F00AB0-2FF2-440B-B3A3-7968BFB79ABF}" type="presParOf" srcId="{00EB5491-0371-4CD9-B8A9-53DAFB47598D}" destId="{E08CD165-7913-4803-9A42-0067B726CCCE}" srcOrd="0" destOrd="0" presId="urn:microsoft.com/office/officeart/2005/8/layout/hProcess4"/>
    <dgm:cxn modelId="{8EAEDB04-5CD0-4BB5-87AF-49A452EB7EE1}" type="presParOf" srcId="{00EB5491-0371-4CD9-B8A9-53DAFB47598D}" destId="{658EF0BD-7718-4351-9779-F6BFE55BD7A2}" srcOrd="1" destOrd="0" presId="urn:microsoft.com/office/officeart/2005/8/layout/hProcess4"/>
    <dgm:cxn modelId="{C56A0EC8-F195-475D-BE56-0C79E53B6719}" type="presParOf" srcId="{00EB5491-0371-4CD9-B8A9-53DAFB47598D}" destId="{D7B1395E-A666-48C1-939A-77FD62F53772}" srcOrd="2" destOrd="0" presId="urn:microsoft.com/office/officeart/2005/8/layout/hProcess4"/>
    <dgm:cxn modelId="{6487ACA1-C9FC-4C2A-B407-669BDEAD4AE8}" type="presParOf" srcId="{00EB5491-0371-4CD9-B8A9-53DAFB47598D}" destId="{319743F8-3788-4EB5-A86E-E5141D2AA3F7}" srcOrd="3" destOrd="0" presId="urn:microsoft.com/office/officeart/2005/8/layout/hProcess4"/>
    <dgm:cxn modelId="{2A7C5EFB-07A5-49BB-A723-C4B361A73963}" type="presParOf" srcId="{00EB5491-0371-4CD9-B8A9-53DAFB47598D}" destId="{83C7DCA1-B3BB-4072-A5F6-01AA68EBD37A}" srcOrd="4" destOrd="0" presId="urn:microsoft.com/office/officeart/2005/8/layout/hProcess4"/>
    <dgm:cxn modelId="{CB8F027C-1BF2-446F-9705-7598289A629D}" type="presParOf" srcId="{9A9473EE-4F3D-405D-81C3-2A3672CB2137}" destId="{18E00E67-A2BE-48A5-AD46-88624B6C8D39}" srcOrd="3" destOrd="0" presId="urn:microsoft.com/office/officeart/2005/8/layout/hProcess4"/>
    <dgm:cxn modelId="{939B29D3-2CA9-4599-9A25-2F6BDC1B3B12}" type="presParOf" srcId="{9A9473EE-4F3D-405D-81C3-2A3672CB2137}" destId="{71B0F727-E6CF-4D7E-A5C4-914D43927665}" srcOrd="4" destOrd="0" presId="urn:microsoft.com/office/officeart/2005/8/layout/hProcess4"/>
    <dgm:cxn modelId="{E50F46C7-1E3A-436B-9CE4-E084B04E5C08}" type="presParOf" srcId="{71B0F727-E6CF-4D7E-A5C4-914D43927665}" destId="{647FB4E8-BD0C-4B4D-94A2-41924FAAF01E}" srcOrd="0" destOrd="0" presId="urn:microsoft.com/office/officeart/2005/8/layout/hProcess4"/>
    <dgm:cxn modelId="{538B67A9-583A-4458-8916-66CAC13D89C3}" type="presParOf" srcId="{71B0F727-E6CF-4D7E-A5C4-914D43927665}" destId="{625EA6AC-A1FD-411E-A909-AB860A337EA6}" srcOrd="1" destOrd="0" presId="urn:microsoft.com/office/officeart/2005/8/layout/hProcess4"/>
    <dgm:cxn modelId="{10C90AB6-915D-40C6-9CC3-3B0449AA934A}" type="presParOf" srcId="{71B0F727-E6CF-4D7E-A5C4-914D43927665}" destId="{346AD8B7-EE88-4F59-AAF5-A74FE8FBD6D7}" srcOrd="2" destOrd="0" presId="urn:microsoft.com/office/officeart/2005/8/layout/hProcess4"/>
    <dgm:cxn modelId="{0E1FBA28-6E0D-42B2-86EA-E425B62E266C}" type="presParOf" srcId="{71B0F727-E6CF-4D7E-A5C4-914D43927665}" destId="{14B5BBBD-C5A7-4AC4-AD05-5D4C6BBE0EA0}" srcOrd="3" destOrd="0" presId="urn:microsoft.com/office/officeart/2005/8/layout/hProcess4"/>
    <dgm:cxn modelId="{FC2DD069-0F4B-44B2-B113-13B30DEACC1D}" type="presParOf" srcId="{71B0F727-E6CF-4D7E-A5C4-914D43927665}" destId="{27719565-491F-4011-ACB7-8B3FBCA5AC0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6EBB57-AFA6-4DBA-ACB0-4757E5A123F4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B20D6140-AF32-4E99-A690-5286C1054BD7}">
      <dgm:prSet phldrT="[Текст]" custT="1"/>
      <dgm:spPr/>
      <dgm:t>
        <a:bodyPr/>
        <a:lstStyle/>
        <a:p>
          <a:r>
            <a:rPr lang="ru-RU" sz="3600" dirty="0" smtClean="0"/>
            <a:t>История – естественный процесс развития общества</a:t>
          </a:r>
          <a:endParaRPr lang="ru-RU" sz="3600" dirty="0"/>
        </a:p>
      </dgm:t>
    </dgm:pt>
    <dgm:pt modelId="{7C796BFF-E224-47D5-B84B-1775AF466C87}" type="parTrans" cxnId="{C6957C0E-9716-458B-9E51-FBE9E6C913D4}">
      <dgm:prSet/>
      <dgm:spPr/>
      <dgm:t>
        <a:bodyPr/>
        <a:lstStyle/>
        <a:p>
          <a:endParaRPr lang="ru-RU"/>
        </a:p>
      </dgm:t>
    </dgm:pt>
    <dgm:pt modelId="{17CE847C-B338-42F0-B3FE-CB00EA488C13}" type="sibTrans" cxnId="{C6957C0E-9716-458B-9E51-FBE9E6C913D4}">
      <dgm:prSet/>
      <dgm:spPr/>
      <dgm:t>
        <a:bodyPr/>
        <a:lstStyle/>
        <a:p>
          <a:endParaRPr lang="ru-RU"/>
        </a:p>
      </dgm:t>
    </dgm:pt>
    <dgm:pt modelId="{2C701C53-DC48-40B0-B25D-0646E5572A76}">
      <dgm:prSet phldrT="[Текст]" custT="1"/>
      <dgm:spPr/>
      <dgm:t>
        <a:bodyPr/>
        <a:lstStyle/>
        <a:p>
          <a:r>
            <a:rPr lang="ru-RU" sz="3600" dirty="0" smtClean="0"/>
            <a:t>Есть законы</a:t>
          </a:r>
          <a:endParaRPr lang="ru-RU" sz="3600" dirty="0"/>
        </a:p>
      </dgm:t>
    </dgm:pt>
    <dgm:pt modelId="{8370AF60-83E0-47FA-AA7A-2768CE554A91}" type="parTrans" cxnId="{07EAAE2C-D86A-45D1-AD8A-65A98DE824F8}">
      <dgm:prSet/>
      <dgm:spPr/>
      <dgm:t>
        <a:bodyPr/>
        <a:lstStyle/>
        <a:p>
          <a:endParaRPr lang="ru-RU"/>
        </a:p>
      </dgm:t>
    </dgm:pt>
    <dgm:pt modelId="{11971CFA-B9B7-4A76-8B42-71E8B541E120}" type="sibTrans" cxnId="{07EAAE2C-D86A-45D1-AD8A-65A98DE824F8}">
      <dgm:prSet/>
      <dgm:spPr/>
      <dgm:t>
        <a:bodyPr/>
        <a:lstStyle/>
        <a:p>
          <a:endParaRPr lang="ru-RU"/>
        </a:p>
      </dgm:t>
    </dgm:pt>
    <dgm:pt modelId="{9B03DB54-6DA8-4702-A3CE-9EF782A07A82}">
      <dgm:prSet phldrT="[Текст]" custT="1"/>
      <dgm:spPr/>
      <dgm:t>
        <a:bodyPr/>
        <a:lstStyle/>
        <a:p>
          <a:r>
            <a:rPr lang="ru-RU" sz="3600" dirty="0" smtClean="0"/>
            <a:t>Цель: изучать законы развития общества</a:t>
          </a:r>
          <a:endParaRPr lang="ru-RU" sz="3600" dirty="0"/>
        </a:p>
      </dgm:t>
    </dgm:pt>
    <dgm:pt modelId="{60B8A60D-80E1-4043-B5C4-8ABDA221BBEC}" type="parTrans" cxnId="{CA7CEFB9-FEA5-4FFF-AB38-D14F646C707A}">
      <dgm:prSet/>
      <dgm:spPr/>
      <dgm:t>
        <a:bodyPr/>
        <a:lstStyle/>
        <a:p>
          <a:endParaRPr lang="ru-RU"/>
        </a:p>
      </dgm:t>
    </dgm:pt>
    <dgm:pt modelId="{E5C03A5C-DDDB-4A4E-8D92-216B878E45CB}" type="sibTrans" cxnId="{CA7CEFB9-FEA5-4FFF-AB38-D14F646C707A}">
      <dgm:prSet/>
      <dgm:spPr/>
      <dgm:t>
        <a:bodyPr/>
        <a:lstStyle/>
        <a:p>
          <a:endParaRPr lang="ru-RU"/>
        </a:p>
      </dgm:t>
    </dgm:pt>
    <dgm:pt modelId="{3D80BA83-9BE5-416E-A76B-948623A9BC9C}" type="pres">
      <dgm:prSet presAssocID="{4E6EBB57-AFA6-4DBA-ACB0-4757E5A123F4}" presName="Name0" presStyleCnt="0">
        <dgm:presLayoutVars>
          <dgm:dir/>
          <dgm:resizeHandles val="exact"/>
        </dgm:presLayoutVars>
      </dgm:prSet>
      <dgm:spPr/>
    </dgm:pt>
    <dgm:pt modelId="{9351CAFD-D24F-4784-9701-9886793C2EDD}" type="pres">
      <dgm:prSet presAssocID="{B20D6140-AF32-4E99-A690-5286C1054BD7}" presName="node" presStyleLbl="node1" presStyleIdx="0" presStyleCnt="3" custScaleX="256302" custScaleY="413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93373-ACF3-4B32-881D-405118EE64BE}" type="pres">
      <dgm:prSet presAssocID="{17CE847C-B338-42F0-B3FE-CB00EA488C13}" presName="sibTrans" presStyleLbl="sibTrans2D1" presStyleIdx="0" presStyleCnt="2" custScaleX="121940" custScaleY="515474"/>
      <dgm:spPr/>
      <dgm:t>
        <a:bodyPr/>
        <a:lstStyle/>
        <a:p>
          <a:endParaRPr lang="ru-RU"/>
        </a:p>
      </dgm:t>
    </dgm:pt>
    <dgm:pt modelId="{EC95A818-92AF-4033-8EDE-61C08E2214E4}" type="pres">
      <dgm:prSet presAssocID="{17CE847C-B338-42F0-B3FE-CB00EA488C13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DFBA5B9B-576A-43B7-A47F-2980D5822483}" type="pres">
      <dgm:prSet presAssocID="{2C701C53-DC48-40B0-B25D-0646E5572A76}" presName="node" presStyleLbl="node1" presStyleIdx="1" presStyleCnt="3" custScaleX="205110" custScaleY="413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D0185-7ECF-451F-859A-B8E36107DD97}" type="pres">
      <dgm:prSet presAssocID="{11971CFA-B9B7-4A76-8B42-71E8B541E120}" presName="sibTrans" presStyleLbl="sibTrans2D1" presStyleIdx="1" presStyleCnt="2" custScaleX="121940" custScaleY="515474"/>
      <dgm:spPr/>
      <dgm:t>
        <a:bodyPr/>
        <a:lstStyle/>
        <a:p>
          <a:endParaRPr lang="ru-RU"/>
        </a:p>
      </dgm:t>
    </dgm:pt>
    <dgm:pt modelId="{D678B035-11CC-4EB2-AC74-5B1393DCD6BD}" type="pres">
      <dgm:prSet presAssocID="{11971CFA-B9B7-4A76-8B42-71E8B541E120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F1D69681-5AA6-4603-99B7-FD321D51B158}" type="pres">
      <dgm:prSet presAssocID="{9B03DB54-6DA8-4702-A3CE-9EF782A07A82}" presName="node" presStyleLbl="node1" presStyleIdx="2" presStyleCnt="3" custScaleX="256302" custScaleY="413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188D88-0EEE-425F-A9B9-9C092B966A3F}" type="presOf" srcId="{17CE847C-B338-42F0-B3FE-CB00EA488C13}" destId="{B9493373-ACF3-4B32-881D-405118EE64BE}" srcOrd="0" destOrd="0" presId="urn:microsoft.com/office/officeart/2005/8/layout/process1"/>
    <dgm:cxn modelId="{B189BF2E-5329-471B-AEBC-6E429C30EC07}" type="presOf" srcId="{11971CFA-B9B7-4A76-8B42-71E8B541E120}" destId="{A5ED0185-7ECF-451F-859A-B8E36107DD97}" srcOrd="0" destOrd="0" presId="urn:microsoft.com/office/officeart/2005/8/layout/process1"/>
    <dgm:cxn modelId="{07EAAE2C-D86A-45D1-AD8A-65A98DE824F8}" srcId="{4E6EBB57-AFA6-4DBA-ACB0-4757E5A123F4}" destId="{2C701C53-DC48-40B0-B25D-0646E5572A76}" srcOrd="1" destOrd="0" parTransId="{8370AF60-83E0-47FA-AA7A-2768CE554A91}" sibTransId="{11971CFA-B9B7-4A76-8B42-71E8B541E120}"/>
    <dgm:cxn modelId="{C6957C0E-9716-458B-9E51-FBE9E6C913D4}" srcId="{4E6EBB57-AFA6-4DBA-ACB0-4757E5A123F4}" destId="{B20D6140-AF32-4E99-A690-5286C1054BD7}" srcOrd="0" destOrd="0" parTransId="{7C796BFF-E224-47D5-B84B-1775AF466C87}" sibTransId="{17CE847C-B338-42F0-B3FE-CB00EA488C13}"/>
    <dgm:cxn modelId="{7CE5AE11-7142-4112-83C5-4916AA1A8513}" type="presOf" srcId="{B20D6140-AF32-4E99-A690-5286C1054BD7}" destId="{9351CAFD-D24F-4784-9701-9886793C2EDD}" srcOrd="0" destOrd="0" presId="urn:microsoft.com/office/officeart/2005/8/layout/process1"/>
    <dgm:cxn modelId="{FECC05D1-973E-4BE2-BE74-AAFB642816E5}" type="presOf" srcId="{2C701C53-DC48-40B0-B25D-0646E5572A76}" destId="{DFBA5B9B-576A-43B7-A47F-2980D5822483}" srcOrd="0" destOrd="0" presId="urn:microsoft.com/office/officeart/2005/8/layout/process1"/>
    <dgm:cxn modelId="{CD59976A-8740-4DF7-A773-44217594B760}" type="presOf" srcId="{4E6EBB57-AFA6-4DBA-ACB0-4757E5A123F4}" destId="{3D80BA83-9BE5-416E-A76B-948623A9BC9C}" srcOrd="0" destOrd="0" presId="urn:microsoft.com/office/officeart/2005/8/layout/process1"/>
    <dgm:cxn modelId="{D30E6F60-EB54-4BAA-A2B5-AC275978ED8E}" type="presOf" srcId="{9B03DB54-6DA8-4702-A3CE-9EF782A07A82}" destId="{F1D69681-5AA6-4603-99B7-FD321D51B158}" srcOrd="0" destOrd="0" presId="urn:microsoft.com/office/officeart/2005/8/layout/process1"/>
    <dgm:cxn modelId="{CA7CEFB9-FEA5-4FFF-AB38-D14F646C707A}" srcId="{4E6EBB57-AFA6-4DBA-ACB0-4757E5A123F4}" destId="{9B03DB54-6DA8-4702-A3CE-9EF782A07A82}" srcOrd="2" destOrd="0" parTransId="{60B8A60D-80E1-4043-B5C4-8ABDA221BBEC}" sibTransId="{E5C03A5C-DDDB-4A4E-8D92-216B878E45CB}"/>
    <dgm:cxn modelId="{9319E008-1738-4327-82F2-9ECCF15825A1}" type="presOf" srcId="{17CE847C-B338-42F0-B3FE-CB00EA488C13}" destId="{EC95A818-92AF-4033-8EDE-61C08E2214E4}" srcOrd="1" destOrd="0" presId="urn:microsoft.com/office/officeart/2005/8/layout/process1"/>
    <dgm:cxn modelId="{27DC7FF2-E119-4135-9659-97E9BD3BF14C}" type="presOf" srcId="{11971CFA-B9B7-4A76-8B42-71E8B541E120}" destId="{D678B035-11CC-4EB2-AC74-5B1393DCD6BD}" srcOrd="1" destOrd="0" presId="urn:microsoft.com/office/officeart/2005/8/layout/process1"/>
    <dgm:cxn modelId="{5C82FA0E-3C44-422A-A823-5E412FB07809}" type="presParOf" srcId="{3D80BA83-9BE5-416E-A76B-948623A9BC9C}" destId="{9351CAFD-D24F-4784-9701-9886793C2EDD}" srcOrd="0" destOrd="0" presId="urn:microsoft.com/office/officeart/2005/8/layout/process1"/>
    <dgm:cxn modelId="{4E4C913F-6CF4-4B11-94F9-C72BC9F0EA0A}" type="presParOf" srcId="{3D80BA83-9BE5-416E-A76B-948623A9BC9C}" destId="{B9493373-ACF3-4B32-881D-405118EE64BE}" srcOrd="1" destOrd="0" presId="urn:microsoft.com/office/officeart/2005/8/layout/process1"/>
    <dgm:cxn modelId="{8DE61E67-7A2B-4B9C-8566-A8B227C9B73F}" type="presParOf" srcId="{B9493373-ACF3-4B32-881D-405118EE64BE}" destId="{EC95A818-92AF-4033-8EDE-61C08E2214E4}" srcOrd="0" destOrd="0" presId="urn:microsoft.com/office/officeart/2005/8/layout/process1"/>
    <dgm:cxn modelId="{EAD8EA84-0B80-4D4E-B689-9B6F07DC5E50}" type="presParOf" srcId="{3D80BA83-9BE5-416E-A76B-948623A9BC9C}" destId="{DFBA5B9B-576A-43B7-A47F-2980D5822483}" srcOrd="2" destOrd="0" presId="urn:microsoft.com/office/officeart/2005/8/layout/process1"/>
    <dgm:cxn modelId="{D10C6B1F-8CA9-4F43-BCC7-A16ED8289C4D}" type="presParOf" srcId="{3D80BA83-9BE5-416E-A76B-948623A9BC9C}" destId="{A5ED0185-7ECF-451F-859A-B8E36107DD97}" srcOrd="3" destOrd="0" presId="urn:microsoft.com/office/officeart/2005/8/layout/process1"/>
    <dgm:cxn modelId="{EA526653-E2EA-4B8B-9C4D-EC024C991FAC}" type="presParOf" srcId="{A5ED0185-7ECF-451F-859A-B8E36107DD97}" destId="{D678B035-11CC-4EB2-AC74-5B1393DCD6BD}" srcOrd="0" destOrd="0" presId="urn:microsoft.com/office/officeart/2005/8/layout/process1"/>
    <dgm:cxn modelId="{1B4A9742-F8C6-440E-9F92-7DF0CF037B8C}" type="presParOf" srcId="{3D80BA83-9BE5-416E-A76B-948623A9BC9C}" destId="{F1D69681-5AA6-4603-99B7-FD321D51B15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6EBB57-AFA6-4DBA-ACB0-4757E5A123F4}" type="doc">
      <dgm:prSet loTypeId="urn:microsoft.com/office/officeart/2005/8/layout/process1" loCatId="process" qsTypeId="urn:microsoft.com/office/officeart/2005/8/quickstyle/simple1" qsCatId="simple" csTypeId="urn:microsoft.com/office/officeart/2005/8/colors/accent3_1" csCatId="accent3" phldr="1"/>
      <dgm:spPr/>
    </dgm:pt>
    <dgm:pt modelId="{B20D6140-AF32-4E99-A690-5286C1054BD7}">
      <dgm:prSet phldrT="[Текст]" custT="1"/>
      <dgm:spPr/>
      <dgm:t>
        <a:bodyPr/>
        <a:lstStyle/>
        <a:p>
          <a:r>
            <a:rPr lang="ru-RU" sz="3600" dirty="0" smtClean="0"/>
            <a:t>История </a:t>
          </a:r>
          <a:r>
            <a:rPr lang="en-US" sz="3600" dirty="0" smtClean="0"/>
            <a:t> - </a:t>
          </a:r>
          <a:r>
            <a:rPr lang="ru-RU" sz="3600" dirty="0" smtClean="0"/>
            <a:t>оплаченный «проект-фантазия»</a:t>
          </a:r>
          <a:endParaRPr lang="ru-RU" sz="3600" dirty="0"/>
        </a:p>
      </dgm:t>
    </dgm:pt>
    <dgm:pt modelId="{7C796BFF-E224-47D5-B84B-1775AF466C87}" type="parTrans" cxnId="{C6957C0E-9716-458B-9E51-FBE9E6C913D4}">
      <dgm:prSet/>
      <dgm:spPr/>
      <dgm:t>
        <a:bodyPr/>
        <a:lstStyle/>
        <a:p>
          <a:endParaRPr lang="ru-RU"/>
        </a:p>
      </dgm:t>
    </dgm:pt>
    <dgm:pt modelId="{17CE847C-B338-42F0-B3FE-CB00EA488C13}" type="sibTrans" cxnId="{C6957C0E-9716-458B-9E51-FBE9E6C913D4}">
      <dgm:prSet/>
      <dgm:spPr/>
      <dgm:t>
        <a:bodyPr/>
        <a:lstStyle/>
        <a:p>
          <a:endParaRPr lang="ru-RU"/>
        </a:p>
      </dgm:t>
    </dgm:pt>
    <dgm:pt modelId="{2C701C53-DC48-40B0-B25D-0646E5572A76}">
      <dgm:prSet phldrT="[Текст]" custT="1"/>
      <dgm:spPr/>
      <dgm:t>
        <a:bodyPr/>
        <a:lstStyle/>
        <a:p>
          <a:r>
            <a:rPr lang="ru-RU" sz="3600" dirty="0" smtClean="0"/>
            <a:t>Зачем изучать чужой «проект-фантазию»?</a:t>
          </a:r>
          <a:endParaRPr lang="ru-RU" sz="3600" dirty="0"/>
        </a:p>
      </dgm:t>
    </dgm:pt>
    <dgm:pt modelId="{8370AF60-83E0-47FA-AA7A-2768CE554A91}" type="parTrans" cxnId="{07EAAE2C-D86A-45D1-AD8A-65A98DE824F8}">
      <dgm:prSet/>
      <dgm:spPr/>
      <dgm:t>
        <a:bodyPr/>
        <a:lstStyle/>
        <a:p>
          <a:endParaRPr lang="ru-RU"/>
        </a:p>
      </dgm:t>
    </dgm:pt>
    <dgm:pt modelId="{11971CFA-B9B7-4A76-8B42-71E8B541E120}" type="sibTrans" cxnId="{07EAAE2C-D86A-45D1-AD8A-65A98DE824F8}">
      <dgm:prSet/>
      <dgm:spPr/>
      <dgm:t>
        <a:bodyPr/>
        <a:lstStyle/>
        <a:p>
          <a:endParaRPr lang="ru-RU"/>
        </a:p>
      </dgm:t>
    </dgm:pt>
    <dgm:pt modelId="{3D80BA83-9BE5-416E-A76B-948623A9BC9C}" type="pres">
      <dgm:prSet presAssocID="{4E6EBB57-AFA6-4DBA-ACB0-4757E5A123F4}" presName="Name0" presStyleCnt="0">
        <dgm:presLayoutVars>
          <dgm:dir/>
          <dgm:resizeHandles val="exact"/>
        </dgm:presLayoutVars>
      </dgm:prSet>
      <dgm:spPr/>
    </dgm:pt>
    <dgm:pt modelId="{9351CAFD-D24F-4784-9701-9886793C2EDD}" type="pres">
      <dgm:prSet presAssocID="{B20D6140-AF32-4E99-A690-5286C1054BD7}" presName="node" presStyleLbl="node1" presStyleIdx="0" presStyleCnt="2" custScaleX="256302" custScaleY="413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93373-ACF3-4B32-881D-405118EE64BE}" type="pres">
      <dgm:prSet presAssocID="{17CE847C-B338-42F0-B3FE-CB00EA488C13}" presName="sibTrans" presStyleLbl="sibTrans2D1" presStyleIdx="0" presStyleCnt="1" custScaleX="121940" custScaleY="515474"/>
      <dgm:spPr/>
      <dgm:t>
        <a:bodyPr/>
        <a:lstStyle/>
        <a:p>
          <a:endParaRPr lang="ru-RU"/>
        </a:p>
      </dgm:t>
    </dgm:pt>
    <dgm:pt modelId="{EC95A818-92AF-4033-8EDE-61C08E2214E4}" type="pres">
      <dgm:prSet presAssocID="{17CE847C-B338-42F0-B3FE-CB00EA488C1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DFBA5B9B-576A-43B7-A47F-2980D5822483}" type="pres">
      <dgm:prSet presAssocID="{2C701C53-DC48-40B0-B25D-0646E5572A76}" presName="node" presStyleLbl="node1" presStyleIdx="1" presStyleCnt="2" custScaleX="205110" custScaleY="413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9086BF-E39B-4826-9B40-088A3FB07664}" type="presOf" srcId="{17CE847C-B338-42F0-B3FE-CB00EA488C13}" destId="{B9493373-ACF3-4B32-881D-405118EE64BE}" srcOrd="0" destOrd="0" presId="urn:microsoft.com/office/officeart/2005/8/layout/process1"/>
    <dgm:cxn modelId="{07EAAE2C-D86A-45D1-AD8A-65A98DE824F8}" srcId="{4E6EBB57-AFA6-4DBA-ACB0-4757E5A123F4}" destId="{2C701C53-DC48-40B0-B25D-0646E5572A76}" srcOrd="1" destOrd="0" parTransId="{8370AF60-83E0-47FA-AA7A-2768CE554A91}" sibTransId="{11971CFA-B9B7-4A76-8B42-71E8B541E120}"/>
    <dgm:cxn modelId="{D0E86D8F-3E5D-4CF6-83BC-8600577EF91D}" type="presOf" srcId="{4E6EBB57-AFA6-4DBA-ACB0-4757E5A123F4}" destId="{3D80BA83-9BE5-416E-A76B-948623A9BC9C}" srcOrd="0" destOrd="0" presId="urn:microsoft.com/office/officeart/2005/8/layout/process1"/>
    <dgm:cxn modelId="{C6957C0E-9716-458B-9E51-FBE9E6C913D4}" srcId="{4E6EBB57-AFA6-4DBA-ACB0-4757E5A123F4}" destId="{B20D6140-AF32-4E99-A690-5286C1054BD7}" srcOrd="0" destOrd="0" parTransId="{7C796BFF-E224-47D5-B84B-1775AF466C87}" sibTransId="{17CE847C-B338-42F0-B3FE-CB00EA488C13}"/>
    <dgm:cxn modelId="{F9E68A4B-497C-4E58-8FE1-F50B4F30E58C}" type="presOf" srcId="{2C701C53-DC48-40B0-B25D-0646E5572A76}" destId="{DFBA5B9B-576A-43B7-A47F-2980D5822483}" srcOrd="0" destOrd="0" presId="urn:microsoft.com/office/officeart/2005/8/layout/process1"/>
    <dgm:cxn modelId="{74A6A52E-6C71-4782-AD36-C426367212E5}" type="presOf" srcId="{B20D6140-AF32-4E99-A690-5286C1054BD7}" destId="{9351CAFD-D24F-4784-9701-9886793C2EDD}" srcOrd="0" destOrd="0" presId="urn:microsoft.com/office/officeart/2005/8/layout/process1"/>
    <dgm:cxn modelId="{20059415-BC25-4692-AFC0-5AABA4997FC5}" type="presOf" srcId="{17CE847C-B338-42F0-B3FE-CB00EA488C13}" destId="{EC95A818-92AF-4033-8EDE-61C08E2214E4}" srcOrd="1" destOrd="0" presId="urn:microsoft.com/office/officeart/2005/8/layout/process1"/>
    <dgm:cxn modelId="{CF412C0C-1F3C-44D7-83EF-35DBE7B1D418}" type="presParOf" srcId="{3D80BA83-9BE5-416E-A76B-948623A9BC9C}" destId="{9351CAFD-D24F-4784-9701-9886793C2EDD}" srcOrd="0" destOrd="0" presId="urn:microsoft.com/office/officeart/2005/8/layout/process1"/>
    <dgm:cxn modelId="{D8A0CA8F-CC2C-4869-9C6D-51A59E18CD6E}" type="presParOf" srcId="{3D80BA83-9BE5-416E-A76B-948623A9BC9C}" destId="{B9493373-ACF3-4B32-881D-405118EE64BE}" srcOrd="1" destOrd="0" presId="urn:microsoft.com/office/officeart/2005/8/layout/process1"/>
    <dgm:cxn modelId="{08BCE18B-F519-4CB8-AC7A-6A2B762633C3}" type="presParOf" srcId="{B9493373-ACF3-4B32-881D-405118EE64BE}" destId="{EC95A818-92AF-4033-8EDE-61C08E2214E4}" srcOrd="0" destOrd="0" presId="urn:microsoft.com/office/officeart/2005/8/layout/process1"/>
    <dgm:cxn modelId="{1B40BF82-5601-4D6E-8485-345CFCCB1798}" type="presParOf" srcId="{3D80BA83-9BE5-416E-A76B-948623A9BC9C}" destId="{DFBA5B9B-576A-43B7-A47F-2980D582248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56C879D-CA9A-481C-B8EC-D027C1036E37}" type="doc">
      <dgm:prSet loTypeId="urn:microsoft.com/office/officeart/2005/8/layout/hierarchy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28D4605-BAF2-4075-B807-297662A1AC96}">
      <dgm:prSet phldrT="[Текст]"/>
      <dgm:spPr/>
      <dgm:t>
        <a:bodyPr/>
        <a:lstStyle/>
        <a:p>
          <a:r>
            <a:rPr lang="ru-RU" dirty="0" smtClean="0"/>
            <a:t>КОНСТРУКТ</a:t>
          </a:r>
          <a:endParaRPr lang="ru-RU" dirty="0"/>
        </a:p>
      </dgm:t>
    </dgm:pt>
    <dgm:pt modelId="{9791193F-6E04-42DE-9667-13D91DD85C1D}" type="parTrans" cxnId="{865B3311-3DBD-4431-AF71-F55322DE01B2}">
      <dgm:prSet/>
      <dgm:spPr/>
      <dgm:t>
        <a:bodyPr/>
        <a:lstStyle/>
        <a:p>
          <a:endParaRPr lang="ru-RU"/>
        </a:p>
      </dgm:t>
    </dgm:pt>
    <dgm:pt modelId="{5390A81D-B023-4DDC-9320-56A44DAEAF3B}" type="sibTrans" cxnId="{865B3311-3DBD-4431-AF71-F55322DE01B2}">
      <dgm:prSet/>
      <dgm:spPr/>
      <dgm:t>
        <a:bodyPr/>
        <a:lstStyle/>
        <a:p>
          <a:endParaRPr lang="ru-RU"/>
        </a:p>
      </dgm:t>
    </dgm:pt>
    <dgm:pt modelId="{D7DE95B3-FADF-4936-B2EB-7462537CF8FF}">
      <dgm:prSet phldrT="[Текст]"/>
      <dgm:spPr/>
      <dgm:t>
        <a:bodyPr/>
        <a:lstStyle/>
        <a:p>
          <a:r>
            <a:rPr lang="ru-RU" dirty="0" smtClean="0"/>
            <a:t>Пища для ума</a:t>
          </a:r>
          <a:endParaRPr lang="ru-RU" dirty="0"/>
        </a:p>
      </dgm:t>
    </dgm:pt>
    <dgm:pt modelId="{BB17B1D3-C3E9-4111-87F6-9BC8AE58D4EF}" type="parTrans" cxnId="{7CCDA507-C175-474C-A476-8A8BFA7CC892}">
      <dgm:prSet/>
      <dgm:spPr/>
      <dgm:t>
        <a:bodyPr/>
        <a:lstStyle/>
        <a:p>
          <a:endParaRPr lang="ru-RU"/>
        </a:p>
      </dgm:t>
    </dgm:pt>
    <dgm:pt modelId="{FB27B3E4-FD8D-4AE6-BE0F-44A2752E6C49}" type="sibTrans" cxnId="{7CCDA507-C175-474C-A476-8A8BFA7CC892}">
      <dgm:prSet/>
      <dgm:spPr/>
      <dgm:t>
        <a:bodyPr/>
        <a:lstStyle/>
        <a:p>
          <a:endParaRPr lang="ru-RU"/>
        </a:p>
      </dgm:t>
    </dgm:pt>
    <dgm:pt modelId="{BA89F68F-58E4-43E7-B0C5-8B4C97919B7F}">
      <dgm:prSet phldrT="[Текст]"/>
      <dgm:spPr/>
      <dgm:t>
        <a:bodyPr/>
        <a:lstStyle/>
        <a:p>
          <a:r>
            <a:rPr lang="ru-RU" dirty="0" smtClean="0"/>
            <a:t>Воспитывает</a:t>
          </a:r>
          <a:endParaRPr lang="ru-RU" dirty="0"/>
        </a:p>
      </dgm:t>
    </dgm:pt>
    <dgm:pt modelId="{4079EC82-BCC9-463A-9B9F-6C0A45448422}" type="parTrans" cxnId="{138380AB-03F4-4EBA-A34D-C01188183D48}">
      <dgm:prSet/>
      <dgm:spPr/>
      <dgm:t>
        <a:bodyPr/>
        <a:lstStyle/>
        <a:p>
          <a:endParaRPr lang="ru-RU"/>
        </a:p>
      </dgm:t>
    </dgm:pt>
    <dgm:pt modelId="{0BDF4BC1-304E-4107-9F00-FAFC5BB8D344}" type="sibTrans" cxnId="{138380AB-03F4-4EBA-A34D-C01188183D48}">
      <dgm:prSet/>
      <dgm:spPr/>
      <dgm:t>
        <a:bodyPr/>
        <a:lstStyle/>
        <a:p>
          <a:endParaRPr lang="ru-RU"/>
        </a:p>
      </dgm:t>
    </dgm:pt>
    <dgm:pt modelId="{3CF88372-D6DA-4CBB-9179-D87CDD4BB7C9}">
      <dgm:prSet/>
      <dgm:spPr/>
      <dgm:t>
        <a:bodyPr/>
        <a:lstStyle/>
        <a:p>
          <a:r>
            <a:rPr lang="ru-RU" dirty="0" smtClean="0"/>
            <a:t>Познание общества</a:t>
          </a:r>
          <a:endParaRPr lang="ru-RU" dirty="0"/>
        </a:p>
      </dgm:t>
    </dgm:pt>
    <dgm:pt modelId="{02CE0D63-DEA6-4869-ACCA-B3C2110A91C1}" type="parTrans" cxnId="{362F4E61-9F32-48EC-B510-897F1D78A7C3}">
      <dgm:prSet/>
      <dgm:spPr/>
      <dgm:t>
        <a:bodyPr/>
        <a:lstStyle/>
        <a:p>
          <a:endParaRPr lang="ru-RU"/>
        </a:p>
      </dgm:t>
    </dgm:pt>
    <dgm:pt modelId="{8783A213-D3D1-46FC-A31C-1AAE2A37045F}" type="sibTrans" cxnId="{362F4E61-9F32-48EC-B510-897F1D78A7C3}">
      <dgm:prSet/>
      <dgm:spPr/>
      <dgm:t>
        <a:bodyPr/>
        <a:lstStyle/>
        <a:p>
          <a:endParaRPr lang="ru-RU"/>
        </a:p>
      </dgm:t>
    </dgm:pt>
    <dgm:pt modelId="{1FB1E634-0F4D-48BC-B24C-1F45CDFC1A5E}" type="pres">
      <dgm:prSet presAssocID="{456C879D-CA9A-481C-B8EC-D027C1036E3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B10B331-B6E7-41D8-8210-FABE95E6960C}" type="pres">
      <dgm:prSet presAssocID="{028D4605-BAF2-4075-B807-297662A1AC96}" presName="hierRoot1" presStyleCnt="0"/>
      <dgm:spPr/>
    </dgm:pt>
    <dgm:pt modelId="{CAC93D0B-5D75-4E56-AB6D-90201C65C0A4}" type="pres">
      <dgm:prSet presAssocID="{028D4605-BAF2-4075-B807-297662A1AC96}" presName="composite" presStyleCnt="0"/>
      <dgm:spPr/>
    </dgm:pt>
    <dgm:pt modelId="{5E539820-45CC-4FBD-A22A-8054FACB4E51}" type="pres">
      <dgm:prSet presAssocID="{028D4605-BAF2-4075-B807-297662A1AC96}" presName="background" presStyleLbl="node0" presStyleIdx="0" presStyleCnt="1"/>
      <dgm:spPr/>
    </dgm:pt>
    <dgm:pt modelId="{C342FE44-E931-440B-BA22-C1A6965535B4}" type="pres">
      <dgm:prSet presAssocID="{028D4605-BAF2-4075-B807-297662A1AC9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2F8100-96A2-45BC-B9A1-534383F48E64}" type="pres">
      <dgm:prSet presAssocID="{028D4605-BAF2-4075-B807-297662A1AC96}" presName="hierChild2" presStyleCnt="0"/>
      <dgm:spPr/>
    </dgm:pt>
    <dgm:pt modelId="{A022650D-13E0-4CAF-BC4F-7F185DF7D5D5}" type="pres">
      <dgm:prSet presAssocID="{BB17B1D3-C3E9-4111-87F6-9BC8AE58D4EF}" presName="Name10" presStyleLbl="parChTrans1D2" presStyleIdx="0" presStyleCnt="3"/>
      <dgm:spPr/>
      <dgm:t>
        <a:bodyPr/>
        <a:lstStyle/>
        <a:p>
          <a:endParaRPr lang="ru-RU"/>
        </a:p>
      </dgm:t>
    </dgm:pt>
    <dgm:pt modelId="{D279BB94-A7FB-4FCC-ABD9-4BFED541B88D}" type="pres">
      <dgm:prSet presAssocID="{D7DE95B3-FADF-4936-B2EB-7462537CF8FF}" presName="hierRoot2" presStyleCnt="0"/>
      <dgm:spPr/>
    </dgm:pt>
    <dgm:pt modelId="{8F726B1A-9687-498F-9B44-F7FB066D62F0}" type="pres">
      <dgm:prSet presAssocID="{D7DE95B3-FADF-4936-B2EB-7462537CF8FF}" presName="composite2" presStyleCnt="0"/>
      <dgm:spPr/>
    </dgm:pt>
    <dgm:pt modelId="{E40A417C-C506-4E05-8938-84389B431AFD}" type="pres">
      <dgm:prSet presAssocID="{D7DE95B3-FADF-4936-B2EB-7462537CF8FF}" presName="background2" presStyleLbl="node2" presStyleIdx="0" presStyleCnt="3"/>
      <dgm:spPr/>
    </dgm:pt>
    <dgm:pt modelId="{59323B93-3CAB-43DB-8F8A-9145B6EDF797}" type="pres">
      <dgm:prSet presAssocID="{D7DE95B3-FADF-4936-B2EB-7462537CF8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047CB0-771C-4EDC-A2C3-0DEDF2B915C4}" type="pres">
      <dgm:prSet presAssocID="{D7DE95B3-FADF-4936-B2EB-7462537CF8FF}" presName="hierChild3" presStyleCnt="0"/>
      <dgm:spPr/>
    </dgm:pt>
    <dgm:pt modelId="{F773DEDD-6085-45A0-94A3-5D09B3AEAC74}" type="pres">
      <dgm:prSet presAssocID="{02CE0D63-DEA6-4869-ACCA-B3C2110A91C1}" presName="Name10" presStyleLbl="parChTrans1D2" presStyleIdx="1" presStyleCnt="3"/>
      <dgm:spPr/>
      <dgm:t>
        <a:bodyPr/>
        <a:lstStyle/>
        <a:p>
          <a:endParaRPr lang="ru-RU"/>
        </a:p>
      </dgm:t>
    </dgm:pt>
    <dgm:pt modelId="{6C6A0C3B-44C3-43C8-9551-BC05DA4DD54B}" type="pres">
      <dgm:prSet presAssocID="{3CF88372-D6DA-4CBB-9179-D87CDD4BB7C9}" presName="hierRoot2" presStyleCnt="0"/>
      <dgm:spPr/>
    </dgm:pt>
    <dgm:pt modelId="{F282EA1D-7794-491E-BE01-D04AAA1363D0}" type="pres">
      <dgm:prSet presAssocID="{3CF88372-D6DA-4CBB-9179-D87CDD4BB7C9}" presName="composite2" presStyleCnt="0"/>
      <dgm:spPr/>
    </dgm:pt>
    <dgm:pt modelId="{5F45E4BD-4F71-4587-84E9-1E4F84974ACA}" type="pres">
      <dgm:prSet presAssocID="{3CF88372-D6DA-4CBB-9179-D87CDD4BB7C9}" presName="background2" presStyleLbl="node2" presStyleIdx="1" presStyleCnt="3"/>
      <dgm:spPr/>
    </dgm:pt>
    <dgm:pt modelId="{B2AB3A54-95AE-4844-9F47-CA85F1E93234}" type="pres">
      <dgm:prSet presAssocID="{3CF88372-D6DA-4CBB-9179-D87CDD4BB7C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95BFC38-7E69-4D51-B669-054B66FDA20F}" type="pres">
      <dgm:prSet presAssocID="{3CF88372-D6DA-4CBB-9179-D87CDD4BB7C9}" presName="hierChild3" presStyleCnt="0"/>
      <dgm:spPr/>
    </dgm:pt>
    <dgm:pt modelId="{6E130D0A-3861-409C-B4F7-FECCE9038621}" type="pres">
      <dgm:prSet presAssocID="{4079EC82-BCC9-463A-9B9F-6C0A45448422}" presName="Name10" presStyleLbl="parChTrans1D2" presStyleIdx="2" presStyleCnt="3"/>
      <dgm:spPr/>
      <dgm:t>
        <a:bodyPr/>
        <a:lstStyle/>
        <a:p>
          <a:endParaRPr lang="ru-RU"/>
        </a:p>
      </dgm:t>
    </dgm:pt>
    <dgm:pt modelId="{EC5D453D-FF13-49DD-AD61-14B1C0A5837E}" type="pres">
      <dgm:prSet presAssocID="{BA89F68F-58E4-43E7-B0C5-8B4C97919B7F}" presName="hierRoot2" presStyleCnt="0"/>
      <dgm:spPr/>
    </dgm:pt>
    <dgm:pt modelId="{3D3560B3-B691-4BD5-BC68-B92B7B01F21D}" type="pres">
      <dgm:prSet presAssocID="{BA89F68F-58E4-43E7-B0C5-8B4C97919B7F}" presName="composite2" presStyleCnt="0"/>
      <dgm:spPr/>
    </dgm:pt>
    <dgm:pt modelId="{810FD1A5-F6AE-4D4F-84B2-31CD63D12CC4}" type="pres">
      <dgm:prSet presAssocID="{BA89F68F-58E4-43E7-B0C5-8B4C97919B7F}" presName="background2" presStyleLbl="node2" presStyleIdx="2" presStyleCnt="3"/>
      <dgm:spPr/>
    </dgm:pt>
    <dgm:pt modelId="{E5C81051-2881-4C72-8480-5A9BD069F3C1}" type="pres">
      <dgm:prSet presAssocID="{BA89F68F-58E4-43E7-B0C5-8B4C97919B7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4925EE-41F9-4F3D-AC06-27513D579B48}" type="pres">
      <dgm:prSet presAssocID="{BA89F68F-58E4-43E7-B0C5-8B4C97919B7F}" presName="hierChild3" presStyleCnt="0"/>
      <dgm:spPr/>
    </dgm:pt>
  </dgm:ptLst>
  <dgm:cxnLst>
    <dgm:cxn modelId="{20024CAA-8795-4D33-ABBF-1EFDB0D7B8FE}" type="presOf" srcId="{BB17B1D3-C3E9-4111-87F6-9BC8AE58D4EF}" destId="{A022650D-13E0-4CAF-BC4F-7F185DF7D5D5}" srcOrd="0" destOrd="0" presId="urn:microsoft.com/office/officeart/2005/8/layout/hierarchy1"/>
    <dgm:cxn modelId="{362F4E61-9F32-48EC-B510-897F1D78A7C3}" srcId="{028D4605-BAF2-4075-B807-297662A1AC96}" destId="{3CF88372-D6DA-4CBB-9179-D87CDD4BB7C9}" srcOrd="1" destOrd="0" parTransId="{02CE0D63-DEA6-4869-ACCA-B3C2110A91C1}" sibTransId="{8783A213-D3D1-46FC-A31C-1AAE2A37045F}"/>
    <dgm:cxn modelId="{865B3311-3DBD-4431-AF71-F55322DE01B2}" srcId="{456C879D-CA9A-481C-B8EC-D027C1036E37}" destId="{028D4605-BAF2-4075-B807-297662A1AC96}" srcOrd="0" destOrd="0" parTransId="{9791193F-6E04-42DE-9667-13D91DD85C1D}" sibTransId="{5390A81D-B023-4DDC-9320-56A44DAEAF3B}"/>
    <dgm:cxn modelId="{537E4B05-2859-41FA-AD05-812803D5F5ED}" type="presOf" srcId="{D7DE95B3-FADF-4936-B2EB-7462537CF8FF}" destId="{59323B93-3CAB-43DB-8F8A-9145B6EDF797}" srcOrd="0" destOrd="0" presId="urn:microsoft.com/office/officeart/2005/8/layout/hierarchy1"/>
    <dgm:cxn modelId="{936B45D0-A919-4B10-9F08-17FCC24B063E}" type="presOf" srcId="{4079EC82-BCC9-463A-9B9F-6C0A45448422}" destId="{6E130D0A-3861-409C-B4F7-FECCE9038621}" srcOrd="0" destOrd="0" presId="urn:microsoft.com/office/officeart/2005/8/layout/hierarchy1"/>
    <dgm:cxn modelId="{18DEFF5D-998F-44B1-B1EA-58C6470A2FB7}" type="presOf" srcId="{02CE0D63-DEA6-4869-ACCA-B3C2110A91C1}" destId="{F773DEDD-6085-45A0-94A3-5D09B3AEAC74}" srcOrd="0" destOrd="0" presId="urn:microsoft.com/office/officeart/2005/8/layout/hierarchy1"/>
    <dgm:cxn modelId="{138380AB-03F4-4EBA-A34D-C01188183D48}" srcId="{028D4605-BAF2-4075-B807-297662A1AC96}" destId="{BA89F68F-58E4-43E7-B0C5-8B4C97919B7F}" srcOrd="2" destOrd="0" parTransId="{4079EC82-BCC9-463A-9B9F-6C0A45448422}" sibTransId="{0BDF4BC1-304E-4107-9F00-FAFC5BB8D344}"/>
    <dgm:cxn modelId="{B86256BA-6072-4BA1-8FF0-CC4652AF4F3F}" type="presOf" srcId="{028D4605-BAF2-4075-B807-297662A1AC96}" destId="{C342FE44-E931-440B-BA22-C1A6965535B4}" srcOrd="0" destOrd="0" presId="urn:microsoft.com/office/officeart/2005/8/layout/hierarchy1"/>
    <dgm:cxn modelId="{437D6B3B-5169-4696-B27A-AACE67915998}" type="presOf" srcId="{BA89F68F-58E4-43E7-B0C5-8B4C97919B7F}" destId="{E5C81051-2881-4C72-8480-5A9BD069F3C1}" srcOrd="0" destOrd="0" presId="urn:microsoft.com/office/officeart/2005/8/layout/hierarchy1"/>
    <dgm:cxn modelId="{03255A64-0215-4DC8-8B70-6DC8819EA34C}" type="presOf" srcId="{456C879D-CA9A-481C-B8EC-D027C1036E37}" destId="{1FB1E634-0F4D-48BC-B24C-1F45CDFC1A5E}" srcOrd="0" destOrd="0" presId="urn:microsoft.com/office/officeart/2005/8/layout/hierarchy1"/>
    <dgm:cxn modelId="{7CCDA507-C175-474C-A476-8A8BFA7CC892}" srcId="{028D4605-BAF2-4075-B807-297662A1AC96}" destId="{D7DE95B3-FADF-4936-B2EB-7462537CF8FF}" srcOrd="0" destOrd="0" parTransId="{BB17B1D3-C3E9-4111-87F6-9BC8AE58D4EF}" sibTransId="{FB27B3E4-FD8D-4AE6-BE0F-44A2752E6C49}"/>
    <dgm:cxn modelId="{98E4C990-FF0C-4488-B0C1-DC8AF6FED5F2}" type="presOf" srcId="{3CF88372-D6DA-4CBB-9179-D87CDD4BB7C9}" destId="{B2AB3A54-95AE-4844-9F47-CA85F1E93234}" srcOrd="0" destOrd="0" presId="urn:microsoft.com/office/officeart/2005/8/layout/hierarchy1"/>
    <dgm:cxn modelId="{A9D65D61-D0CE-4B9B-8DA5-71B7C8B18778}" type="presParOf" srcId="{1FB1E634-0F4D-48BC-B24C-1F45CDFC1A5E}" destId="{6B10B331-B6E7-41D8-8210-FABE95E6960C}" srcOrd="0" destOrd="0" presId="urn:microsoft.com/office/officeart/2005/8/layout/hierarchy1"/>
    <dgm:cxn modelId="{613CF8EF-32D0-4A35-B2BE-890972155B4D}" type="presParOf" srcId="{6B10B331-B6E7-41D8-8210-FABE95E6960C}" destId="{CAC93D0B-5D75-4E56-AB6D-90201C65C0A4}" srcOrd="0" destOrd="0" presId="urn:microsoft.com/office/officeart/2005/8/layout/hierarchy1"/>
    <dgm:cxn modelId="{1251B1D5-E52C-46B4-AB24-179E385725AE}" type="presParOf" srcId="{CAC93D0B-5D75-4E56-AB6D-90201C65C0A4}" destId="{5E539820-45CC-4FBD-A22A-8054FACB4E51}" srcOrd="0" destOrd="0" presId="urn:microsoft.com/office/officeart/2005/8/layout/hierarchy1"/>
    <dgm:cxn modelId="{3EE9E91E-9617-4DF0-ADEF-1B104C72D062}" type="presParOf" srcId="{CAC93D0B-5D75-4E56-AB6D-90201C65C0A4}" destId="{C342FE44-E931-440B-BA22-C1A6965535B4}" srcOrd="1" destOrd="0" presId="urn:microsoft.com/office/officeart/2005/8/layout/hierarchy1"/>
    <dgm:cxn modelId="{13324B25-0BE5-403E-BA05-89FEECC710B3}" type="presParOf" srcId="{6B10B331-B6E7-41D8-8210-FABE95E6960C}" destId="{732F8100-96A2-45BC-B9A1-534383F48E64}" srcOrd="1" destOrd="0" presId="urn:microsoft.com/office/officeart/2005/8/layout/hierarchy1"/>
    <dgm:cxn modelId="{C04FF9B5-F9EC-41BB-A0C2-F72EB0FDC8FF}" type="presParOf" srcId="{732F8100-96A2-45BC-B9A1-534383F48E64}" destId="{A022650D-13E0-4CAF-BC4F-7F185DF7D5D5}" srcOrd="0" destOrd="0" presId="urn:microsoft.com/office/officeart/2005/8/layout/hierarchy1"/>
    <dgm:cxn modelId="{CF65A26B-3734-4E20-8A94-E6599151408D}" type="presParOf" srcId="{732F8100-96A2-45BC-B9A1-534383F48E64}" destId="{D279BB94-A7FB-4FCC-ABD9-4BFED541B88D}" srcOrd="1" destOrd="0" presId="urn:microsoft.com/office/officeart/2005/8/layout/hierarchy1"/>
    <dgm:cxn modelId="{B87E6A24-E62A-42E4-A617-59A6DC4AC2C5}" type="presParOf" srcId="{D279BB94-A7FB-4FCC-ABD9-4BFED541B88D}" destId="{8F726B1A-9687-498F-9B44-F7FB066D62F0}" srcOrd="0" destOrd="0" presId="urn:microsoft.com/office/officeart/2005/8/layout/hierarchy1"/>
    <dgm:cxn modelId="{DF7005B6-B622-4A35-A546-5D08674304FC}" type="presParOf" srcId="{8F726B1A-9687-498F-9B44-F7FB066D62F0}" destId="{E40A417C-C506-4E05-8938-84389B431AFD}" srcOrd="0" destOrd="0" presId="urn:microsoft.com/office/officeart/2005/8/layout/hierarchy1"/>
    <dgm:cxn modelId="{FBCC3985-78F7-4072-ABA6-15BE1B1989F9}" type="presParOf" srcId="{8F726B1A-9687-498F-9B44-F7FB066D62F0}" destId="{59323B93-3CAB-43DB-8F8A-9145B6EDF797}" srcOrd="1" destOrd="0" presId="urn:microsoft.com/office/officeart/2005/8/layout/hierarchy1"/>
    <dgm:cxn modelId="{F2B6F259-313E-4938-9E7C-8CE5ECE141BA}" type="presParOf" srcId="{D279BB94-A7FB-4FCC-ABD9-4BFED541B88D}" destId="{BD047CB0-771C-4EDC-A2C3-0DEDF2B915C4}" srcOrd="1" destOrd="0" presId="urn:microsoft.com/office/officeart/2005/8/layout/hierarchy1"/>
    <dgm:cxn modelId="{7771B91B-15BB-4022-84E7-05A65C855473}" type="presParOf" srcId="{732F8100-96A2-45BC-B9A1-534383F48E64}" destId="{F773DEDD-6085-45A0-94A3-5D09B3AEAC74}" srcOrd="2" destOrd="0" presId="urn:microsoft.com/office/officeart/2005/8/layout/hierarchy1"/>
    <dgm:cxn modelId="{0C29E58F-9764-4AD7-8A56-77FC49776014}" type="presParOf" srcId="{732F8100-96A2-45BC-B9A1-534383F48E64}" destId="{6C6A0C3B-44C3-43C8-9551-BC05DA4DD54B}" srcOrd="3" destOrd="0" presId="urn:microsoft.com/office/officeart/2005/8/layout/hierarchy1"/>
    <dgm:cxn modelId="{3136050B-6BFF-47C3-A017-41CCCB6AA8D3}" type="presParOf" srcId="{6C6A0C3B-44C3-43C8-9551-BC05DA4DD54B}" destId="{F282EA1D-7794-491E-BE01-D04AAA1363D0}" srcOrd="0" destOrd="0" presId="urn:microsoft.com/office/officeart/2005/8/layout/hierarchy1"/>
    <dgm:cxn modelId="{C3FD3AA8-A490-4DF2-8A9D-0899585831F7}" type="presParOf" srcId="{F282EA1D-7794-491E-BE01-D04AAA1363D0}" destId="{5F45E4BD-4F71-4587-84E9-1E4F84974ACA}" srcOrd="0" destOrd="0" presId="urn:microsoft.com/office/officeart/2005/8/layout/hierarchy1"/>
    <dgm:cxn modelId="{0C4F4CFA-F47C-4F76-BF8D-8FDE420C05F4}" type="presParOf" srcId="{F282EA1D-7794-491E-BE01-D04AAA1363D0}" destId="{B2AB3A54-95AE-4844-9F47-CA85F1E93234}" srcOrd="1" destOrd="0" presId="urn:microsoft.com/office/officeart/2005/8/layout/hierarchy1"/>
    <dgm:cxn modelId="{8360DC89-3319-4C08-8594-64618AACD023}" type="presParOf" srcId="{6C6A0C3B-44C3-43C8-9551-BC05DA4DD54B}" destId="{795BFC38-7E69-4D51-B669-054B66FDA20F}" srcOrd="1" destOrd="0" presId="urn:microsoft.com/office/officeart/2005/8/layout/hierarchy1"/>
    <dgm:cxn modelId="{335B829E-C2A9-4458-AC62-91C2A19AA87B}" type="presParOf" srcId="{732F8100-96A2-45BC-B9A1-534383F48E64}" destId="{6E130D0A-3861-409C-B4F7-FECCE9038621}" srcOrd="4" destOrd="0" presId="urn:microsoft.com/office/officeart/2005/8/layout/hierarchy1"/>
    <dgm:cxn modelId="{96FEB647-9097-4C93-B3D3-69C24366669F}" type="presParOf" srcId="{732F8100-96A2-45BC-B9A1-534383F48E64}" destId="{EC5D453D-FF13-49DD-AD61-14B1C0A5837E}" srcOrd="5" destOrd="0" presId="urn:microsoft.com/office/officeart/2005/8/layout/hierarchy1"/>
    <dgm:cxn modelId="{18761AAE-A7B0-4EA5-8C53-EF50E557713B}" type="presParOf" srcId="{EC5D453D-FF13-49DD-AD61-14B1C0A5837E}" destId="{3D3560B3-B691-4BD5-BC68-B92B7B01F21D}" srcOrd="0" destOrd="0" presId="urn:microsoft.com/office/officeart/2005/8/layout/hierarchy1"/>
    <dgm:cxn modelId="{9B3E5EDD-5057-4A1A-A3ED-22518AB552B2}" type="presParOf" srcId="{3D3560B3-B691-4BD5-BC68-B92B7B01F21D}" destId="{810FD1A5-F6AE-4D4F-84B2-31CD63D12CC4}" srcOrd="0" destOrd="0" presId="urn:microsoft.com/office/officeart/2005/8/layout/hierarchy1"/>
    <dgm:cxn modelId="{04E32CFE-F006-427C-AC85-CD369A3D8090}" type="presParOf" srcId="{3D3560B3-B691-4BD5-BC68-B92B7B01F21D}" destId="{E5C81051-2881-4C72-8480-5A9BD069F3C1}" srcOrd="1" destOrd="0" presId="urn:microsoft.com/office/officeart/2005/8/layout/hierarchy1"/>
    <dgm:cxn modelId="{BB97459B-138D-4D33-89B8-E0DA08B3E247}" type="presParOf" srcId="{EC5D453D-FF13-49DD-AD61-14B1C0A5837E}" destId="{D74925EE-41F9-4F3D-AC06-27513D579B4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650CB0-AB89-44A4-A8AC-094609CB156D}">
      <dsp:nvSpPr>
        <dsp:cNvPr id="0" name=""/>
        <dsp:cNvSpPr/>
      </dsp:nvSpPr>
      <dsp:spPr>
        <a:xfrm>
          <a:off x="3871918" y="746279"/>
          <a:ext cx="2895584" cy="1088757"/>
        </a:xfrm>
        <a:custGeom>
          <a:avLst/>
          <a:gdLst/>
          <a:ahLst/>
          <a:cxnLst/>
          <a:rect l="0" t="0" r="0" b="0"/>
          <a:pathLst>
            <a:path>
              <a:moveTo>
                <a:pt x="0" y="1088757"/>
              </a:moveTo>
              <a:lnTo>
                <a:pt x="2895584" y="0"/>
              </a:lnTo>
            </a:path>
          </a:pathLst>
        </a:custGeom>
        <a:noFill/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000386-374D-443A-A0F1-16B1510C3471}">
      <dsp:nvSpPr>
        <dsp:cNvPr id="0" name=""/>
        <dsp:cNvSpPr/>
      </dsp:nvSpPr>
      <dsp:spPr>
        <a:xfrm>
          <a:off x="3826198" y="1835036"/>
          <a:ext cx="91440" cy="66385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63852"/>
              </a:lnTo>
            </a:path>
          </a:pathLst>
        </a:custGeom>
        <a:noFill/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B1C54-7B8D-4208-91A6-B7A66C593AD7}">
      <dsp:nvSpPr>
        <dsp:cNvPr id="0" name=""/>
        <dsp:cNvSpPr/>
      </dsp:nvSpPr>
      <dsp:spPr>
        <a:xfrm>
          <a:off x="900112" y="670087"/>
          <a:ext cx="2971806" cy="1164949"/>
        </a:xfrm>
        <a:custGeom>
          <a:avLst/>
          <a:gdLst/>
          <a:ahLst/>
          <a:cxnLst/>
          <a:rect l="0" t="0" r="0" b="0"/>
          <a:pathLst>
            <a:path>
              <a:moveTo>
                <a:pt x="2971806" y="1164949"/>
              </a:moveTo>
              <a:lnTo>
                <a:pt x="0" y="0"/>
              </a:lnTo>
            </a:path>
          </a:pathLst>
        </a:custGeom>
        <a:noFill/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95A077-98A9-430D-AE89-FF2F86065975}">
      <dsp:nvSpPr>
        <dsp:cNvPr id="0" name=""/>
        <dsp:cNvSpPr/>
      </dsp:nvSpPr>
      <dsp:spPr>
        <a:xfrm>
          <a:off x="2714631" y="365281"/>
          <a:ext cx="2314575" cy="1469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585516-C440-4EEF-B2B4-003CADDD706B}">
      <dsp:nvSpPr>
        <dsp:cNvPr id="0" name=""/>
        <dsp:cNvSpPr/>
      </dsp:nvSpPr>
      <dsp:spPr>
        <a:xfrm>
          <a:off x="2971806" y="609598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История</a:t>
          </a:r>
          <a:endParaRPr lang="ru-RU" sz="3400" kern="1200" dirty="0"/>
        </a:p>
      </dsp:txBody>
      <dsp:txXfrm>
        <a:off x="2971806" y="609598"/>
        <a:ext cx="2314575" cy="1469755"/>
      </dsp:txXfrm>
    </dsp:sp>
    <dsp:sp modelId="{408F5E9D-67E0-48EF-A43B-0456E4D1538F}">
      <dsp:nvSpPr>
        <dsp:cNvPr id="0" name=""/>
        <dsp:cNvSpPr/>
      </dsp:nvSpPr>
      <dsp:spPr>
        <a:xfrm>
          <a:off x="-257174" y="670087"/>
          <a:ext cx="2314575" cy="14697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B45AB4-D2AC-4961-9362-737C45D95968}">
      <dsp:nvSpPr>
        <dsp:cNvPr id="0" name=""/>
        <dsp:cNvSpPr/>
      </dsp:nvSpPr>
      <dsp:spPr>
        <a:xfrm>
          <a:off x="0" y="914403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процесс</a:t>
          </a:r>
          <a:endParaRPr lang="ru-RU" sz="3400" kern="1200" dirty="0"/>
        </a:p>
      </dsp:txBody>
      <dsp:txXfrm>
        <a:off x="0" y="914403"/>
        <a:ext cx="2314575" cy="1469755"/>
      </dsp:txXfrm>
    </dsp:sp>
    <dsp:sp modelId="{D32ED20E-6CB7-46D7-A10B-B2D00C4E983D}">
      <dsp:nvSpPr>
        <dsp:cNvPr id="0" name=""/>
        <dsp:cNvSpPr/>
      </dsp:nvSpPr>
      <dsp:spPr>
        <a:xfrm>
          <a:off x="2714631" y="2498888"/>
          <a:ext cx="2314575" cy="14697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188035-F96D-4F71-A602-0EF44461C2FD}">
      <dsp:nvSpPr>
        <dsp:cNvPr id="0" name=""/>
        <dsp:cNvSpPr/>
      </dsp:nvSpPr>
      <dsp:spPr>
        <a:xfrm>
          <a:off x="2971806" y="2743205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smtClean="0"/>
            <a:t>Область знаний</a:t>
          </a:r>
          <a:endParaRPr lang="ru-RU" sz="3400" kern="1200" dirty="0"/>
        </a:p>
      </dsp:txBody>
      <dsp:txXfrm>
        <a:off x="2971806" y="2743205"/>
        <a:ext cx="2314575" cy="1469755"/>
      </dsp:txXfrm>
    </dsp:sp>
    <dsp:sp modelId="{E660B851-8D44-4A6D-83E4-E15CD7EE9C95}">
      <dsp:nvSpPr>
        <dsp:cNvPr id="0" name=""/>
        <dsp:cNvSpPr/>
      </dsp:nvSpPr>
      <dsp:spPr>
        <a:xfrm>
          <a:off x="5610216" y="746279"/>
          <a:ext cx="2314575" cy="146975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31CA3C-0A44-4A86-9AE8-1C30AED2172E}">
      <dsp:nvSpPr>
        <dsp:cNvPr id="0" name=""/>
        <dsp:cNvSpPr/>
      </dsp:nvSpPr>
      <dsp:spPr>
        <a:xfrm>
          <a:off x="5867391" y="990595"/>
          <a:ext cx="2314575" cy="14697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Школьный предмет</a:t>
          </a:r>
          <a:endParaRPr lang="ru-RU" sz="3400" kern="1200" dirty="0"/>
        </a:p>
      </dsp:txBody>
      <dsp:txXfrm>
        <a:off x="5867391" y="990595"/>
        <a:ext cx="2314575" cy="14697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5B189A-CF78-49FB-8AA8-2BA4055323B5}">
      <dsp:nvSpPr>
        <dsp:cNvPr id="0" name=""/>
        <dsp:cNvSpPr/>
      </dsp:nvSpPr>
      <dsp:spPr>
        <a:xfrm>
          <a:off x="1089685" y="686783"/>
          <a:ext cx="2315588" cy="18589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Историк</a:t>
          </a:r>
          <a:endParaRPr lang="ru-RU" sz="2400" kern="1200" dirty="0"/>
        </a:p>
      </dsp:txBody>
      <dsp:txXfrm>
        <a:off x="1089685" y="686783"/>
        <a:ext cx="2315588" cy="1460617"/>
      </dsp:txXfrm>
    </dsp:sp>
    <dsp:sp modelId="{CCF77E40-C35E-4DEB-B833-3E2D3057F9D4}">
      <dsp:nvSpPr>
        <dsp:cNvPr id="0" name=""/>
        <dsp:cNvSpPr/>
      </dsp:nvSpPr>
      <dsp:spPr>
        <a:xfrm>
          <a:off x="2328579" y="891202"/>
          <a:ext cx="2540176" cy="2540176"/>
        </a:xfrm>
        <a:prstGeom prst="leftCircularArrow">
          <a:avLst>
            <a:gd name="adj1" fmla="val 3055"/>
            <a:gd name="adj2" fmla="val 375116"/>
            <a:gd name="adj3" fmla="val 2150627"/>
            <a:gd name="adj4" fmla="val 9024489"/>
            <a:gd name="adj5" fmla="val 356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DB09CB-E9CA-4E1B-85AB-B44ADC65BFD6}">
      <dsp:nvSpPr>
        <dsp:cNvPr id="0" name=""/>
        <dsp:cNvSpPr/>
      </dsp:nvSpPr>
      <dsp:spPr>
        <a:xfrm>
          <a:off x="1714355" y="2068546"/>
          <a:ext cx="1705995" cy="67841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 </a:t>
          </a:r>
          <a:endParaRPr lang="ru-RU" sz="3800" kern="1200" dirty="0"/>
        </a:p>
      </dsp:txBody>
      <dsp:txXfrm>
        <a:off x="1714355" y="2068546"/>
        <a:ext cx="1705995" cy="678418"/>
      </dsp:txXfrm>
    </dsp:sp>
    <dsp:sp modelId="{F37570EF-4694-48DC-BDF4-4C4E99D9631A}">
      <dsp:nvSpPr>
        <dsp:cNvPr id="0" name=""/>
        <dsp:cNvSpPr/>
      </dsp:nvSpPr>
      <dsp:spPr>
        <a:xfrm>
          <a:off x="3789921" y="684811"/>
          <a:ext cx="2511792" cy="18589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Историческая  реальность</a:t>
          </a:r>
          <a:endParaRPr lang="ru-RU" sz="2400" kern="1200" dirty="0"/>
        </a:p>
      </dsp:txBody>
      <dsp:txXfrm>
        <a:off x="3789921" y="1083162"/>
        <a:ext cx="2511792" cy="1460617"/>
      </dsp:txXfrm>
    </dsp:sp>
    <dsp:sp modelId="{0852F0DA-EC44-4190-8C16-F09FD5AB83BF}">
      <dsp:nvSpPr>
        <dsp:cNvPr id="0" name=""/>
        <dsp:cNvSpPr/>
      </dsp:nvSpPr>
      <dsp:spPr>
        <a:xfrm>
          <a:off x="4512694" y="483598"/>
          <a:ext cx="1705995" cy="678418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48260" rIns="7239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 </a:t>
          </a:r>
          <a:endParaRPr lang="ru-RU" sz="3800" kern="1200" dirty="0"/>
        </a:p>
      </dsp:txBody>
      <dsp:txXfrm>
        <a:off x="4512694" y="483598"/>
        <a:ext cx="1705995" cy="6784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5B189A-CF78-49FB-8AA8-2BA4055323B5}">
      <dsp:nvSpPr>
        <dsp:cNvPr id="0" name=""/>
        <dsp:cNvSpPr/>
      </dsp:nvSpPr>
      <dsp:spPr>
        <a:xfrm>
          <a:off x="3101" y="715798"/>
          <a:ext cx="2243226" cy="18008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Историк</a:t>
          </a:r>
          <a:endParaRPr lang="ru-RU" sz="2400" kern="1200" dirty="0"/>
        </a:p>
      </dsp:txBody>
      <dsp:txXfrm>
        <a:off x="3101" y="715798"/>
        <a:ext cx="2243226" cy="1414973"/>
      </dsp:txXfrm>
    </dsp:sp>
    <dsp:sp modelId="{CCF77E40-C35E-4DEB-B833-3E2D3057F9D4}">
      <dsp:nvSpPr>
        <dsp:cNvPr id="0" name=""/>
        <dsp:cNvSpPr/>
      </dsp:nvSpPr>
      <dsp:spPr>
        <a:xfrm>
          <a:off x="1207687" y="953514"/>
          <a:ext cx="2410297" cy="2410297"/>
        </a:xfrm>
        <a:prstGeom prst="leftCircularArrow">
          <a:avLst>
            <a:gd name="adj1" fmla="val 3119"/>
            <a:gd name="adj2" fmla="val 383553"/>
            <a:gd name="adj3" fmla="val 2165978"/>
            <a:gd name="adj4" fmla="val 9031403"/>
            <a:gd name="adj5" fmla="val 363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DB09CB-E9CA-4E1B-85AB-B44ADC65BFD6}">
      <dsp:nvSpPr>
        <dsp:cNvPr id="0" name=""/>
        <dsp:cNvSpPr/>
      </dsp:nvSpPr>
      <dsp:spPr>
        <a:xfrm>
          <a:off x="608251" y="2054381"/>
          <a:ext cx="1652683" cy="6572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 </a:t>
          </a:r>
          <a:endParaRPr lang="ru-RU" sz="3700" kern="1200" dirty="0"/>
        </a:p>
      </dsp:txBody>
      <dsp:txXfrm>
        <a:off x="608251" y="2054381"/>
        <a:ext cx="1652683" cy="657217"/>
      </dsp:txXfrm>
    </dsp:sp>
    <dsp:sp modelId="{658EF0BD-7718-4351-9779-F6BFE55BD7A2}">
      <dsp:nvSpPr>
        <dsp:cNvPr id="0" name=""/>
        <dsp:cNvSpPr/>
      </dsp:nvSpPr>
      <dsp:spPr>
        <a:xfrm>
          <a:off x="2618955" y="506562"/>
          <a:ext cx="2345467" cy="22174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«Фантазия» историка</a:t>
          </a:r>
          <a:endParaRPr lang="ru-RU" sz="2800" kern="1200" dirty="0"/>
        </a:p>
      </dsp:txBody>
      <dsp:txXfrm>
        <a:off x="2618955" y="981728"/>
        <a:ext cx="2345467" cy="1742271"/>
      </dsp:txXfrm>
    </dsp:sp>
    <dsp:sp modelId="{18E00E67-A2BE-48A5-AD46-88624B6C8D39}">
      <dsp:nvSpPr>
        <dsp:cNvPr id="0" name=""/>
        <dsp:cNvSpPr/>
      </dsp:nvSpPr>
      <dsp:spPr>
        <a:xfrm>
          <a:off x="4266080" y="-51110"/>
          <a:ext cx="1971992" cy="1971992"/>
        </a:xfrm>
        <a:prstGeom prst="circularArrow">
          <a:avLst>
            <a:gd name="adj1" fmla="val 3813"/>
            <a:gd name="adj2" fmla="val 476615"/>
            <a:gd name="adj3" fmla="val 19484969"/>
            <a:gd name="adj4" fmla="val 12712605"/>
            <a:gd name="adj5" fmla="val 4448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9743F8-3788-4EB5-A86E-E5141D2AA3F7}">
      <dsp:nvSpPr>
        <dsp:cNvPr id="0" name=""/>
        <dsp:cNvSpPr/>
      </dsp:nvSpPr>
      <dsp:spPr>
        <a:xfrm>
          <a:off x="3657607" y="457200"/>
          <a:ext cx="1652683" cy="657217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/>
        </a:p>
      </dsp:txBody>
      <dsp:txXfrm>
        <a:off x="3657607" y="457200"/>
        <a:ext cx="1652683" cy="657217"/>
      </dsp:txXfrm>
    </dsp:sp>
    <dsp:sp modelId="{625EA6AC-A1FD-411E-A909-AB860A337EA6}">
      <dsp:nvSpPr>
        <dsp:cNvPr id="0" name=""/>
        <dsp:cNvSpPr/>
      </dsp:nvSpPr>
      <dsp:spPr>
        <a:xfrm>
          <a:off x="5322444" y="848527"/>
          <a:ext cx="1859268" cy="15335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Историческая  реальность</a:t>
          </a:r>
          <a:endParaRPr lang="ru-RU" sz="2400" kern="1200" dirty="0"/>
        </a:p>
      </dsp:txBody>
      <dsp:txXfrm>
        <a:off x="5322444" y="848527"/>
        <a:ext cx="1859268" cy="1204899"/>
      </dsp:txXfrm>
    </dsp:sp>
    <dsp:sp modelId="{14B5BBBD-C5A7-4AC4-AD05-5D4C6BBE0EA0}">
      <dsp:nvSpPr>
        <dsp:cNvPr id="0" name=""/>
        <dsp:cNvSpPr/>
      </dsp:nvSpPr>
      <dsp:spPr>
        <a:xfrm>
          <a:off x="5715005" y="2362200"/>
          <a:ext cx="1652683" cy="657217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46990" rIns="70485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 </a:t>
          </a:r>
          <a:endParaRPr lang="ru-RU" sz="3700" kern="1200" dirty="0"/>
        </a:p>
      </dsp:txBody>
      <dsp:txXfrm>
        <a:off x="5715005" y="2362200"/>
        <a:ext cx="1652683" cy="65721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51CAFD-D24F-4784-9701-9886793C2EDD}">
      <dsp:nvSpPr>
        <dsp:cNvPr id="0" name=""/>
        <dsp:cNvSpPr/>
      </dsp:nvSpPr>
      <dsp:spPr>
        <a:xfrm>
          <a:off x="8118" y="0"/>
          <a:ext cx="2761331" cy="4648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История – естественный процесс развития общества</a:t>
          </a:r>
          <a:endParaRPr lang="ru-RU" sz="3600" kern="1200" dirty="0"/>
        </a:p>
      </dsp:txBody>
      <dsp:txXfrm>
        <a:off x="8118" y="0"/>
        <a:ext cx="2761331" cy="4648200"/>
      </dsp:txXfrm>
    </dsp:sp>
    <dsp:sp modelId="{B9493373-ACF3-4B32-881D-405118EE64BE}">
      <dsp:nvSpPr>
        <dsp:cNvPr id="0" name=""/>
        <dsp:cNvSpPr/>
      </dsp:nvSpPr>
      <dsp:spPr>
        <a:xfrm>
          <a:off x="2852130" y="1635455"/>
          <a:ext cx="278514" cy="1377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/>
        </a:p>
      </dsp:txBody>
      <dsp:txXfrm>
        <a:off x="2852130" y="1635455"/>
        <a:ext cx="278514" cy="1377288"/>
      </dsp:txXfrm>
    </dsp:sp>
    <dsp:sp modelId="{DFBA5B9B-576A-43B7-A47F-2980D5822483}">
      <dsp:nvSpPr>
        <dsp:cNvPr id="0" name=""/>
        <dsp:cNvSpPr/>
      </dsp:nvSpPr>
      <dsp:spPr>
        <a:xfrm>
          <a:off x="3200399" y="0"/>
          <a:ext cx="2209801" cy="4648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Есть законы</a:t>
          </a:r>
          <a:endParaRPr lang="ru-RU" sz="3600" kern="1200" dirty="0"/>
        </a:p>
      </dsp:txBody>
      <dsp:txXfrm>
        <a:off x="3200399" y="0"/>
        <a:ext cx="2209801" cy="4648200"/>
      </dsp:txXfrm>
    </dsp:sp>
    <dsp:sp modelId="{A5ED0185-7ECF-451F-859A-B8E36107DD97}">
      <dsp:nvSpPr>
        <dsp:cNvPr id="0" name=""/>
        <dsp:cNvSpPr/>
      </dsp:nvSpPr>
      <dsp:spPr>
        <a:xfrm>
          <a:off x="5492882" y="1635455"/>
          <a:ext cx="278514" cy="137728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/>
        </a:p>
      </dsp:txBody>
      <dsp:txXfrm>
        <a:off x="5492882" y="1635455"/>
        <a:ext cx="278514" cy="1377288"/>
      </dsp:txXfrm>
    </dsp:sp>
    <dsp:sp modelId="{F1D69681-5AA6-4603-99B7-FD321D51B158}">
      <dsp:nvSpPr>
        <dsp:cNvPr id="0" name=""/>
        <dsp:cNvSpPr/>
      </dsp:nvSpPr>
      <dsp:spPr>
        <a:xfrm>
          <a:off x="5841150" y="0"/>
          <a:ext cx="2761331" cy="4648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Цель: изучать законы развития общества</a:t>
          </a:r>
          <a:endParaRPr lang="ru-RU" sz="3600" kern="1200" dirty="0"/>
        </a:p>
      </dsp:txBody>
      <dsp:txXfrm>
        <a:off x="5841150" y="0"/>
        <a:ext cx="2761331" cy="46482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51CAFD-D24F-4784-9701-9886793C2EDD}">
      <dsp:nvSpPr>
        <dsp:cNvPr id="0" name=""/>
        <dsp:cNvSpPr/>
      </dsp:nvSpPr>
      <dsp:spPr>
        <a:xfrm>
          <a:off x="8906" y="0"/>
          <a:ext cx="4392292" cy="4648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История </a:t>
          </a:r>
          <a:r>
            <a:rPr lang="en-US" sz="3600" kern="1200" dirty="0" smtClean="0"/>
            <a:t> - </a:t>
          </a:r>
          <a:r>
            <a:rPr lang="ru-RU" sz="3600" kern="1200" dirty="0" smtClean="0"/>
            <a:t>оплаченный «проект-фантазия»</a:t>
          </a:r>
          <a:endParaRPr lang="ru-RU" sz="3600" kern="1200" dirty="0"/>
        </a:p>
      </dsp:txBody>
      <dsp:txXfrm>
        <a:off x="8906" y="0"/>
        <a:ext cx="4392292" cy="4648200"/>
      </dsp:txXfrm>
    </dsp:sp>
    <dsp:sp modelId="{B9493373-ACF3-4B32-881D-405118EE64BE}">
      <dsp:nvSpPr>
        <dsp:cNvPr id="0" name=""/>
        <dsp:cNvSpPr/>
      </dsp:nvSpPr>
      <dsp:spPr>
        <a:xfrm>
          <a:off x="4532716" y="1228712"/>
          <a:ext cx="443017" cy="219077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/>
        </a:p>
      </dsp:txBody>
      <dsp:txXfrm>
        <a:off x="4532716" y="1228712"/>
        <a:ext cx="443017" cy="2190774"/>
      </dsp:txXfrm>
    </dsp:sp>
    <dsp:sp modelId="{DFBA5B9B-576A-43B7-A47F-2980D5822483}">
      <dsp:nvSpPr>
        <dsp:cNvPr id="0" name=""/>
        <dsp:cNvSpPr/>
      </dsp:nvSpPr>
      <dsp:spPr>
        <a:xfrm>
          <a:off x="5086686" y="0"/>
          <a:ext cx="3515006" cy="4648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Зачем изучать чужой «проект-фантазию»?</a:t>
          </a:r>
          <a:endParaRPr lang="ru-RU" sz="3600" kern="1200" dirty="0"/>
        </a:p>
      </dsp:txBody>
      <dsp:txXfrm>
        <a:off x="5086686" y="0"/>
        <a:ext cx="3515006" cy="46482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130D0A-3861-409C-B4F7-FECCE9038621}">
      <dsp:nvSpPr>
        <dsp:cNvPr id="0" name=""/>
        <dsp:cNvSpPr/>
      </dsp:nvSpPr>
      <dsp:spPr>
        <a:xfrm>
          <a:off x="4429125" y="2157293"/>
          <a:ext cx="3143250" cy="747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706"/>
              </a:lnTo>
              <a:lnTo>
                <a:pt x="3143250" y="509706"/>
              </a:lnTo>
              <a:lnTo>
                <a:pt x="3143250" y="747950"/>
              </a:lnTo>
            </a:path>
          </a:pathLst>
        </a:custGeom>
        <a:noFill/>
        <a:ln w="254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73DEDD-6085-45A0-94A3-5D09B3AEAC74}">
      <dsp:nvSpPr>
        <dsp:cNvPr id="0" name=""/>
        <dsp:cNvSpPr/>
      </dsp:nvSpPr>
      <dsp:spPr>
        <a:xfrm>
          <a:off x="4383405" y="2157293"/>
          <a:ext cx="91440" cy="7479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47950"/>
              </a:lnTo>
            </a:path>
          </a:pathLst>
        </a:custGeom>
        <a:noFill/>
        <a:ln w="254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2650D-13E0-4CAF-BC4F-7F185DF7D5D5}">
      <dsp:nvSpPr>
        <dsp:cNvPr id="0" name=""/>
        <dsp:cNvSpPr/>
      </dsp:nvSpPr>
      <dsp:spPr>
        <a:xfrm>
          <a:off x="1285875" y="2157293"/>
          <a:ext cx="3143249" cy="747950"/>
        </a:xfrm>
        <a:custGeom>
          <a:avLst/>
          <a:gdLst/>
          <a:ahLst/>
          <a:cxnLst/>
          <a:rect l="0" t="0" r="0" b="0"/>
          <a:pathLst>
            <a:path>
              <a:moveTo>
                <a:pt x="3143249" y="0"/>
              </a:moveTo>
              <a:lnTo>
                <a:pt x="3143249" y="509706"/>
              </a:lnTo>
              <a:lnTo>
                <a:pt x="0" y="509706"/>
              </a:lnTo>
              <a:lnTo>
                <a:pt x="0" y="747950"/>
              </a:lnTo>
            </a:path>
          </a:pathLst>
        </a:custGeom>
        <a:noFill/>
        <a:ln w="254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39820-45CC-4FBD-A22A-8054FACB4E51}">
      <dsp:nvSpPr>
        <dsp:cNvPr id="0" name=""/>
        <dsp:cNvSpPr/>
      </dsp:nvSpPr>
      <dsp:spPr>
        <a:xfrm>
          <a:off x="3143250" y="524232"/>
          <a:ext cx="2571749" cy="16330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42FE44-E931-440B-BA22-C1A6965535B4}">
      <dsp:nvSpPr>
        <dsp:cNvPr id="0" name=""/>
        <dsp:cNvSpPr/>
      </dsp:nvSpPr>
      <dsp:spPr>
        <a:xfrm>
          <a:off x="3429000" y="795694"/>
          <a:ext cx="2571749" cy="1633061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КОНСТРУКТ</a:t>
          </a:r>
          <a:endParaRPr lang="ru-RU" sz="3200" kern="1200" dirty="0"/>
        </a:p>
      </dsp:txBody>
      <dsp:txXfrm>
        <a:off x="3429000" y="795694"/>
        <a:ext cx="2571749" cy="1633061"/>
      </dsp:txXfrm>
    </dsp:sp>
    <dsp:sp modelId="{E40A417C-C506-4E05-8938-84389B431AFD}">
      <dsp:nvSpPr>
        <dsp:cNvPr id="0" name=""/>
        <dsp:cNvSpPr/>
      </dsp:nvSpPr>
      <dsp:spPr>
        <a:xfrm>
          <a:off x="0" y="2905244"/>
          <a:ext cx="2571749" cy="16330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323B93-3CAB-43DB-8F8A-9145B6EDF797}">
      <dsp:nvSpPr>
        <dsp:cNvPr id="0" name=""/>
        <dsp:cNvSpPr/>
      </dsp:nvSpPr>
      <dsp:spPr>
        <a:xfrm>
          <a:off x="285750" y="3176706"/>
          <a:ext cx="2571749" cy="1633061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Пища для ума</a:t>
          </a:r>
          <a:endParaRPr lang="ru-RU" sz="3200" kern="1200" dirty="0"/>
        </a:p>
      </dsp:txBody>
      <dsp:txXfrm>
        <a:off x="285750" y="3176706"/>
        <a:ext cx="2571749" cy="1633061"/>
      </dsp:txXfrm>
    </dsp:sp>
    <dsp:sp modelId="{5F45E4BD-4F71-4587-84E9-1E4F84974ACA}">
      <dsp:nvSpPr>
        <dsp:cNvPr id="0" name=""/>
        <dsp:cNvSpPr/>
      </dsp:nvSpPr>
      <dsp:spPr>
        <a:xfrm>
          <a:off x="3143250" y="2905244"/>
          <a:ext cx="2571749" cy="16330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AB3A54-95AE-4844-9F47-CA85F1E93234}">
      <dsp:nvSpPr>
        <dsp:cNvPr id="0" name=""/>
        <dsp:cNvSpPr/>
      </dsp:nvSpPr>
      <dsp:spPr>
        <a:xfrm>
          <a:off x="3429000" y="3176706"/>
          <a:ext cx="2571749" cy="1633061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Познание общества</a:t>
          </a:r>
          <a:endParaRPr lang="ru-RU" sz="3200" kern="1200" dirty="0"/>
        </a:p>
      </dsp:txBody>
      <dsp:txXfrm>
        <a:off x="3429000" y="3176706"/>
        <a:ext cx="2571749" cy="1633061"/>
      </dsp:txXfrm>
    </dsp:sp>
    <dsp:sp modelId="{810FD1A5-F6AE-4D4F-84B2-31CD63D12CC4}">
      <dsp:nvSpPr>
        <dsp:cNvPr id="0" name=""/>
        <dsp:cNvSpPr/>
      </dsp:nvSpPr>
      <dsp:spPr>
        <a:xfrm>
          <a:off x="6286500" y="2905244"/>
          <a:ext cx="2571749" cy="16330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C81051-2881-4C72-8480-5A9BD069F3C1}">
      <dsp:nvSpPr>
        <dsp:cNvPr id="0" name=""/>
        <dsp:cNvSpPr/>
      </dsp:nvSpPr>
      <dsp:spPr>
        <a:xfrm>
          <a:off x="6572250" y="3176706"/>
          <a:ext cx="2571749" cy="1633061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Воспитывает</a:t>
          </a:r>
          <a:endParaRPr lang="ru-RU" sz="3200" kern="1200" dirty="0"/>
        </a:p>
      </dsp:txBody>
      <dsp:txXfrm>
        <a:off x="6572250" y="3176706"/>
        <a:ext cx="2571749" cy="16330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8763000" cy="1470025"/>
          </a:xfrm>
        </p:spPr>
        <p:txBody>
          <a:bodyPr/>
          <a:lstStyle/>
          <a:p>
            <a:r>
              <a:rPr lang="ru-RU" dirty="0" smtClean="0"/>
              <a:t>История: конструкт или </a:t>
            </a:r>
            <a:r>
              <a:rPr lang="en-US" dirty="0" smtClean="0"/>
              <a:t>“</a:t>
            </a:r>
            <a:r>
              <a:rPr lang="ru-RU" dirty="0" smtClean="0"/>
              <a:t>математика</a:t>
            </a:r>
            <a:r>
              <a:rPr lang="en-US" dirty="0" smtClean="0"/>
              <a:t>”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6146" name="AutoShape 2" descr="http://ru.stockfresh.com/thumbs/ribah/2478027_3d-%D0%BB%D1%8E%D0%B4%D0%B8-%D0%BF%D1%80%D0%B8%D0%B2%D0%B5%D1%82%D1%81%D1%82%D0%B2%D1%83%D1%8E-%D0%BE%D0%B1%D0%BD%D1%8F%D1%82%D1%8C-%D1%87%D0%B5%D0%BB%D0%BE%D0%B2%D0%B5%D0%BA%D0%B0-%D1%81%D0%B5%D0%BC%D1%8C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http://ru.stockfresh.com/thumbs/ribah/2478027_3d-%D0%BB%D1%8E%D0%B4%D0%B8-%D0%BF%D1%80%D0%B8%D0%B2%D0%B5%D1%82%D1%81%D1%82%D0%B2%D1%83%D1%8E-%D0%BE%D0%B1%D0%BD%D1%8F%D1%82%D1%8C-%D1%87%D0%B5%D0%BB%D0%BE%D0%B2%D0%B5%D0%BA%D0%B0-%D1%81%D0%B5%D0%BC%D1%8C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://ru.stockfresh.com/thumbs/ribah/2478027_3d-%D0%BB%D1%8E%D0%B4%D0%B8-%D0%BF%D1%80%D0%B8%D0%B2%D0%B5%D1%82%D1%81%D1%82%D0%B2%D1%83%D1%8E-%D0%BE%D0%B1%D0%BD%D1%8F%D1%82%D1%8C-%D1%87%D0%B5%D0%BB%D0%BE%D0%B2%D0%B5%D0%BA%D0%B0-%D1%81%D0%B5%D0%BC%D1%8C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http://ru.stockfresh.com/thumbs/alexmas/3021754_%D0%B4%D1%80%D1%83%D0%B7%D0%B5%D0%B9-%D0%B7%D0%B0%D1%81%D0%B5%D0%B4%D0%B0%D0%BD%D0%B8%D0%B5-3d-%D0%B1%D0%B5%D0%BB%D1%8B%D0%B9-%D1%84%D0%BE%D0%BD-%D0%B1%D0%B8%D0%B7%D0%BD%D0%B5%D1%81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http://ru.stockfresh.com/thumbs/alexmas/3021754_%D0%B4%D1%80%D1%83%D0%B7%D0%B5%D0%B9-%D0%B7%D0%B0%D1%81%D0%B5%D0%B4%D0%B0%D0%BD%D0%B8%D0%B5-3d-%D0%B1%D0%B5%D0%BB%D1%8B%D0%B9-%D1%84%D0%BE%D0%BD-%D0%B1%D0%B8%D0%B7%D0%BD%D0%B5%D1%81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http://ru.stockfresh.com/thumbs/alexmas/3021754_%D0%B4%D1%80%D1%83%D0%B7%D0%B5%D0%B9-%D0%B7%D0%B0%D1%81%D0%B5%D0%B4%D0%B0%D0%BD%D0%B8%D0%B5-3d-%D0%B1%D0%B5%D0%BB%D1%8B%D0%B9-%D1%84%D0%BE%D0%BD-%D0%B1%D0%B8%D0%B7%D0%BD%D0%B5%D1%81%D0%B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876800" y="6019800"/>
            <a:ext cx="42672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5000" noProof="0" dirty="0" smtClean="0"/>
              <a:t>©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Учитель истории и обществознания ГБОУ «СОШ №338» Чудецкий Александр Николаевич . 2016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Зачет изучать историю?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1"/>
            <a:ext cx="3429000" cy="609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”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" y="2209800"/>
          <a:ext cx="8610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Зачет изучать историю?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1"/>
            <a:ext cx="3429000" cy="609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КОНСТРУКТ</a:t>
            </a:r>
          </a:p>
          <a:p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52400" y="2209800"/>
          <a:ext cx="8610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заключение...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9200"/>
          <a:ext cx="91440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304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как область знаний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«Математика»</a:t>
            </a:r>
          </a:p>
          <a:p>
            <a:pPr>
              <a:buNone/>
            </a:pPr>
            <a:r>
              <a:rPr lang="ru-RU" dirty="0" smtClean="0"/>
              <a:t>Отражение реальности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1295400" y="2895600"/>
          <a:ext cx="7391400" cy="3230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как область знаний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038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«Конструкт»</a:t>
            </a:r>
          </a:p>
          <a:p>
            <a:pPr>
              <a:buNone/>
            </a:pPr>
            <a:r>
              <a:rPr lang="ru-RU" dirty="0" smtClean="0"/>
              <a:t>Проектирование прошлого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1295400" y="2895600"/>
          <a:ext cx="7391400" cy="3230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2209800" y="2590800"/>
            <a:ext cx="3657600" cy="1219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Финансирование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Историческая теория (учебники, школа, университет, книги)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КОНСТРУКТ</a:t>
            </a:r>
            <a:r>
              <a:rPr lang="ru-RU" dirty="0" smtClean="0"/>
              <a:t>                                 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МАТЕМАТИКА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”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1905000" y="2133600"/>
            <a:ext cx="1143000" cy="1600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810000" y="2133600"/>
            <a:ext cx="2667000" cy="1524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Ученые говорят...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smtClean="0"/>
              <a:t>“</a:t>
            </a:r>
            <a:r>
              <a:rPr lang="ru-RU" dirty="0" smtClean="0"/>
              <a:t>МАТЕМАТИКА</a:t>
            </a:r>
            <a:r>
              <a:rPr lang="en-US" dirty="0" smtClean="0"/>
              <a:t>”</a:t>
            </a:r>
            <a:r>
              <a:rPr lang="ru-RU" dirty="0" smtClean="0"/>
              <a:t> -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позитивизм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924800" cy="3951288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1941-1945</a:t>
            </a:r>
            <a:r>
              <a:rPr lang="en-US" dirty="0" smtClean="0"/>
              <a:t> – </a:t>
            </a:r>
            <a:r>
              <a:rPr lang="ru-RU" dirty="0" smtClean="0">
                <a:solidFill>
                  <a:srgbClr val="FF0000"/>
                </a:solidFill>
              </a:rPr>
              <a:t>Великая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Отечественная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война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1991 – прекращение существования (</a:t>
            </a:r>
            <a:r>
              <a:rPr lang="ru-RU" dirty="0" smtClean="0">
                <a:solidFill>
                  <a:srgbClr val="FF0000"/>
                </a:solidFill>
              </a:rPr>
              <a:t>распад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ru-RU" dirty="0" smtClean="0">
                <a:solidFill>
                  <a:srgbClr val="FF0000"/>
                </a:solidFill>
              </a:rPr>
              <a:t>развал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 СССР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/>
              <a:t>“</a:t>
            </a:r>
            <a:r>
              <a:rPr lang="ru-RU" dirty="0" smtClean="0"/>
              <a:t>КОНСТРУКТ</a:t>
            </a:r>
            <a:r>
              <a:rPr lang="en-US" dirty="0" smtClean="0"/>
              <a:t>”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FF0000"/>
                </a:solidFill>
              </a:rPr>
              <a:t>концепция «наук о духе»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Ученые говорят...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ПОЗИТИВИЗМ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История – естественный процесс (</a:t>
            </a:r>
            <a:r>
              <a:rPr lang="en-US" dirty="0" smtClean="0"/>
              <a:t>“</a:t>
            </a:r>
            <a:r>
              <a:rPr lang="ru-RU" dirty="0" smtClean="0"/>
              <a:t>математика</a:t>
            </a:r>
            <a:r>
              <a:rPr lang="en-US" dirty="0" smtClean="0"/>
              <a:t>”)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Методология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Как естественные науки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Огюст Конт</a:t>
            </a:r>
            <a:endParaRPr lang="ru-RU" dirty="0"/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1847850" y="2190750"/>
            <a:ext cx="990600" cy="384810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Auguste Comt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1517" y="2174875"/>
            <a:ext cx="2728790" cy="395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Ученые говорят...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КОНЦЕПЦИЯ «НАУК О ДУХЕ»</a:t>
            </a:r>
            <a:endParaRPr lang="ru-RU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История  - особая область знаний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Методология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Познание только «сквозь фантазию» человека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Вильгельм </a:t>
            </a:r>
            <a:r>
              <a:rPr lang="ru-RU" dirty="0" err="1" smtClean="0"/>
              <a:t>Дильтей</a:t>
            </a:r>
            <a:endParaRPr lang="ru-RU" dirty="0"/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1847850" y="2190750"/>
            <a:ext cx="990600" cy="3848100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Dilthey1-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7657" y="2174875"/>
            <a:ext cx="2716511" cy="395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изучать историю?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i="1" dirty="0" smtClean="0"/>
              <a:t>По методологии позитивистов?</a:t>
            </a:r>
          </a:p>
          <a:p>
            <a:endParaRPr lang="ru-RU" i="1" dirty="0" smtClean="0"/>
          </a:p>
          <a:p>
            <a:r>
              <a:rPr lang="ru-RU" i="1" dirty="0" smtClean="0"/>
              <a:t>По методологии «наук о духе»?</a:t>
            </a:r>
          </a:p>
          <a:p>
            <a:endParaRPr lang="ru-RU" i="1" dirty="0" smtClean="0"/>
          </a:p>
          <a:p>
            <a:r>
              <a:rPr lang="ru-RU" i="1" dirty="0" smtClean="0"/>
              <a:t>Иным образом?</a:t>
            </a:r>
            <a:endParaRPr lang="ru-RU" i="1" dirty="0"/>
          </a:p>
        </p:txBody>
      </p:sp>
      <p:pic>
        <p:nvPicPr>
          <p:cNvPr id="20482" name="Picture 2" descr="http://shopcarrera.ru/photos/golovn-kontsepts-antinflyatsynih-zahodv-60821-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6300" y="1881981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219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История: конструкт или “математика”?</vt:lpstr>
      <vt:lpstr>Слайд 2</vt:lpstr>
      <vt:lpstr>История как область знаний</vt:lpstr>
      <vt:lpstr>История как область знаний</vt:lpstr>
      <vt:lpstr>Слайд 5</vt:lpstr>
      <vt:lpstr>Ученые говорят...</vt:lpstr>
      <vt:lpstr>Ученые говорят...</vt:lpstr>
      <vt:lpstr>Ученые говорят...</vt:lpstr>
      <vt:lpstr>Как изучать историю?</vt:lpstr>
      <vt:lpstr>Зачет изучать историю?</vt:lpstr>
      <vt:lpstr>Зачет изучать историю?</vt:lpstr>
      <vt:lpstr>В заключение...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История: конструкт или “математика”?</dc:title>
  <dc:creator>803442</dc:creator>
  <cp:lastModifiedBy>803442</cp:lastModifiedBy>
  <cp:revision>6</cp:revision>
  <dcterms:created xsi:type="dcterms:W3CDTF">2016-11-20T23:51:07Z</dcterms:created>
  <dcterms:modified xsi:type="dcterms:W3CDTF">2016-11-27T20:11:56Z</dcterms:modified>
</cp:coreProperties>
</file>