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2" r:id="rId2"/>
    <p:sldId id="256" r:id="rId3"/>
    <p:sldId id="269" r:id="rId4"/>
    <p:sldId id="292" r:id="rId5"/>
    <p:sldId id="314" r:id="rId6"/>
    <p:sldId id="274" r:id="rId7"/>
    <p:sldId id="278" r:id="rId8"/>
    <p:sldId id="287" r:id="rId9"/>
    <p:sldId id="288" r:id="rId10"/>
    <p:sldId id="27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C5328A2-6EC1-492E-8775-FAB247A2AEA1}">
          <p14:sldIdLst>
            <p14:sldId id="312"/>
            <p14:sldId id="256"/>
          </p14:sldIdLst>
        </p14:section>
        <p14:section name="Раздел без заголовка" id="{1984F68A-6715-4162-B9C6-1F7ED1D6A768}">
          <p14:sldIdLst>
            <p14:sldId id="269"/>
            <p14:sldId id="292"/>
            <p14:sldId id="314"/>
            <p14:sldId id="274"/>
            <p14:sldId id="278"/>
            <p14:sldId id="287"/>
            <p14:sldId id="288"/>
            <p14:sldId id="27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59A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4640" autoAdjust="0"/>
  </p:normalViewPr>
  <p:slideViewPr>
    <p:cSldViewPr>
      <p:cViewPr>
        <p:scale>
          <a:sx n="77" d="100"/>
          <a:sy n="77" d="100"/>
        </p:scale>
        <p:origin x="-1170" y="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0FCE8-20DA-4FB0-B5A4-96B550216F8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B20A-44D6-4675-8BF5-A4097F714A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0FCE8-20DA-4FB0-B5A4-96B550216F8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B20A-44D6-4675-8BF5-A4097F714A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0FCE8-20DA-4FB0-B5A4-96B550216F8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B20A-44D6-4675-8BF5-A4097F714A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0FCE8-20DA-4FB0-B5A4-96B550216F8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B20A-44D6-4675-8BF5-A4097F714A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0FCE8-20DA-4FB0-B5A4-96B550216F8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B20A-44D6-4675-8BF5-A4097F714A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0FCE8-20DA-4FB0-B5A4-96B550216F8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B20A-44D6-4675-8BF5-A4097F714A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0FCE8-20DA-4FB0-B5A4-96B550216F8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B20A-44D6-4675-8BF5-A4097F714A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0FCE8-20DA-4FB0-B5A4-96B550216F8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B20A-44D6-4675-8BF5-A4097F714A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0FCE8-20DA-4FB0-B5A4-96B550216F8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B20A-44D6-4675-8BF5-A4097F714A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0FCE8-20DA-4FB0-B5A4-96B550216F8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B20A-44D6-4675-8BF5-A4097F714A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0FCE8-20DA-4FB0-B5A4-96B550216F8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DB20A-44D6-4675-8BF5-A4097F714A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30FCE8-20DA-4FB0-B5A4-96B550216F8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DB20A-44D6-4675-8BF5-A4097F714A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16.png"/><Relationship Id="rId5" Type="http://schemas.openxmlformats.org/officeDocument/2006/relationships/image" Target="../media/image10.jpe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&#1055;&#1088;&#1080;&#1083;&#1080;&#1087;&#1091;&#1093;&#1086;&#1074;&#1072;\2.%20&#1053;&#1054;&#1044;\&#1087;&#1088;&#1077;&#1079;&#1077;&#1085;&#1090;&#1072;&#1094;&#1080;&#1103;\malenkiy_prints.mp3" TargetMode="External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43407"/>
            <a:ext cx="10698920" cy="710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548680"/>
            <a:ext cx="7319990" cy="833264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636912"/>
            <a:ext cx="6400800" cy="1752600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92D050"/>
                </a:solidFill>
                <a:latin typeface="Monotype Corsiva" pitchFamily="66" charset="0"/>
              </a:rPr>
              <a:t>Планета Земля</a:t>
            </a:r>
            <a:endParaRPr lang="ru-RU" sz="8000" dirty="0">
              <a:solidFill>
                <a:srgbClr val="92D050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68144" y="4869160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Составила: учитель-логопед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Осипова Марина Николаевна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Рабочий стол\Новая папка (2)\blossom-earth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669552" y="0"/>
            <a:ext cx="9813552" cy="698652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116632"/>
            <a:ext cx="4067944" cy="1800200"/>
          </a:xfrm>
        </p:spPr>
        <p:txBody>
          <a:bodyPr>
            <a:normAutofit fontScale="90000"/>
          </a:bodyPr>
          <a:lstStyle/>
          <a:p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Смотрю на глобус – шар земной,</a:t>
            </a:r>
            <a:b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Такой прекрасный и родной. </a:t>
            </a:r>
            <a:b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И шепчут губы: «Не солгу – </a:t>
            </a:r>
            <a:b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Я сберегу вас, сберегу!»</a:t>
            </a:r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Администратор\Рабочий стол\Новая папка\фото-космоса-1-700x52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E:\Новая папка\thermalpowerplan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044624" y="0"/>
            <a:ext cx="5580111" cy="3458855"/>
          </a:xfrm>
          <a:prstGeom prst="rect">
            <a:avLst/>
          </a:prstGeom>
          <a:noFill/>
        </p:spPr>
      </p:pic>
      <p:pic>
        <p:nvPicPr>
          <p:cNvPr id="3075" name="Picture 3" descr="E:\Новая папка\pollution-black-sea-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1960" y="0"/>
            <a:ext cx="4932040" cy="3288027"/>
          </a:xfrm>
          <a:prstGeom prst="rect">
            <a:avLst/>
          </a:prstGeom>
          <a:noFill/>
        </p:spPr>
      </p:pic>
      <p:pic>
        <p:nvPicPr>
          <p:cNvPr id="3076" name="Picture 4" descr="E:\Новая папка\air-pollution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1044624" y="3140968"/>
            <a:ext cx="5356964" cy="3717032"/>
          </a:xfrm>
          <a:prstGeom prst="rect">
            <a:avLst/>
          </a:prstGeom>
          <a:noFill/>
        </p:spPr>
      </p:pic>
      <p:pic>
        <p:nvPicPr>
          <p:cNvPr id="3077" name="Picture 5" descr="E:\Новая папка\081001123307-963-26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08270" y="3140968"/>
            <a:ext cx="4935730" cy="3717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C:\Documents and Settings\Администратор\Рабочий стол\Новая папка (2)\133598741465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459433"/>
            <a:ext cx="9756577" cy="7317433"/>
          </a:xfrm>
          <a:prstGeom prst="rect">
            <a:avLst/>
          </a:prstGeom>
          <a:noFill/>
        </p:spPr>
      </p:pic>
      <p:pic>
        <p:nvPicPr>
          <p:cNvPr id="7" name="irc_mi" descr="http://masterpodelok.ru/wp-content/uploads/2011/10/empty_wine_bottle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7077606">
            <a:off x="7918606" y="4113119"/>
            <a:ext cx="738440" cy="3293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rc_mi" descr="http://forum.ski.ru/uploads/inline/25603/510eb91edabbc_rvanyj_sapog.pn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778489">
            <a:off x="3078730" y="2144236"/>
            <a:ext cx="3699485" cy="2802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C:\Documents and Settings\Администратор\Рабочий стол\Новая папка (2)\Sivatag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99592" y="5085184"/>
            <a:ext cx="2857103" cy="136815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Администратор\Рабочий стол\Новая папка (2)\c18542747224636371506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0277826">
            <a:off x="4629483" y="5811961"/>
            <a:ext cx="1757241" cy="648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Documents and Settings\Администратор\Рабочий стол\Новая папка (2)\5d72866ae417aa0ca848d56ca0ca6b74_1179493555_paper_08.jpg"/>
          <p:cNvPicPr/>
          <p:nvPr/>
        </p:nvPicPr>
        <p:blipFill>
          <a:blip r:embed="rId7" cstate="email"/>
          <a:srcRect l="7875" t="9600" r="18626" b="13601"/>
          <a:stretch>
            <a:fillRect/>
          </a:stretch>
        </p:blipFill>
        <p:spPr bwMode="auto">
          <a:xfrm rot="19827455">
            <a:off x="2411760" y="1124744"/>
            <a:ext cx="648072" cy="72008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Рисунок 29" descr="http://happy-baby.com.ua/images/89370.pn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19590759">
            <a:off x="746155" y="1998551"/>
            <a:ext cx="1315895" cy="244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Рисунок 32" descr="http://pixabay.com/static/uploads/photo/2012/04/18/20/19/dead-37778_640.pn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3735062">
            <a:off x="7292067" y="848950"/>
            <a:ext cx="144016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Рисунок 53" descr="http://salmokursk.ru/image/data/art/karas_fish_kursk.pn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563888" y="1052736"/>
            <a:ext cx="1943100" cy="1514475"/>
          </a:xfrm>
          <a:prstGeom prst="rect">
            <a:avLst/>
          </a:prstGeom>
          <a:noFill/>
        </p:spPr>
      </p:pic>
      <p:pic>
        <p:nvPicPr>
          <p:cNvPr id="55" name="Рисунок 54" descr="http://salmokursk.ru/image/data/art/karas_fish_kursk.pn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115616" y="3789040"/>
            <a:ext cx="1943100" cy="1514475"/>
          </a:xfrm>
          <a:prstGeom prst="rect">
            <a:avLst/>
          </a:prstGeom>
          <a:noFill/>
        </p:spPr>
      </p:pic>
      <p:pic>
        <p:nvPicPr>
          <p:cNvPr id="56" name="Рисунок 55" descr="http://salmokursk.ru/image/data/art/karas_fish_kursk.pn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444208" y="3645024"/>
            <a:ext cx="1943100" cy="1514475"/>
          </a:xfrm>
          <a:prstGeom prst="rect">
            <a:avLst/>
          </a:prstGeom>
          <a:noFill/>
        </p:spPr>
      </p:pic>
      <p:pic>
        <p:nvPicPr>
          <p:cNvPr id="59" name="Рисунок 58" descr="http://img-fotki.yandex.ru/get/6300/83813999.4a6/0_94278_2a07eaf1_XL"/>
          <p:cNvPicPr/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179512" y="188640"/>
            <a:ext cx="1708288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Рисунок 59" descr="http://img-fotki.yandex.ru/get/6300/83813999.4a6/0_94278_2a07eaf1_XL"/>
          <p:cNvPicPr/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372200" y="260648"/>
            <a:ext cx="1708288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Documents and Settings\Администратор\Рабочий стол\фото к докладу\1281221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572000" cy="3501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Администратор\Рабочий стол\фото к докладу\sazhaem_cvety_02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3" y="0"/>
            <a:ext cx="4644008" cy="3501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Администратор\Рабочий стол\фото к докладу\img_3601&amp;asp&amp;x=mnwm_mg&amp;w=570&amp;h=380&amp;m=o&amp;q=100&amp;bsp&amp;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501008"/>
            <a:ext cx="4499992" cy="335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Администратор\Рабочий стол\фото к докладу\Детский_садик_84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60529" y="3503340"/>
            <a:ext cx="4683471" cy="3354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Администратор\Рабочий стол\знаки\116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380999"/>
            <a:ext cx="9144000" cy="723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Рабочий стол\Новая папка (2)\96825194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908720" y="0"/>
            <a:ext cx="11449272" cy="71557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0"/>
            <a:ext cx="3970784" cy="2060848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Смотрю на глобус – шар земной,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 вдруг вздохнул он, как живой!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 шепчут мне материки: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«Ты береги нас, береги!»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malenkiy_print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8604448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5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Documents and Settings\Администратор\Рабочий стол\Новая папка (2)\4bc6c2d457db3d9cd598b7e9e9f45aa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072" y="260648"/>
            <a:ext cx="3466728" cy="1656184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Грустит глубокая река,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Свои теряя берега.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И слышу голос я реки: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«Ты береги нас береги!»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Администратор\Рабочий стол\Новая папка (2)\Rothirsch_-_Cervus_elaphus_-_Dortmund-Zo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009128" y="0"/>
            <a:ext cx="10153128" cy="76148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072" y="5229200"/>
            <a:ext cx="3923928" cy="1417638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Остановил олень свой бег: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«Будь человеком, человек!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 тебя мы верим – не солги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«Ты береги нас, береги!»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666</TotalTime>
  <Words>31</Words>
  <Application>Microsoft Office PowerPoint</Application>
  <PresentationFormat>Экран (4:3)</PresentationFormat>
  <Paragraphs>8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Смотрю на глобус – шар земной, И вдруг вздохнул он, как живой! И шепчут мне материки: «Ты береги нас, береги!»</vt:lpstr>
      <vt:lpstr>Грустит глубокая река,  Свои теряя берега.  И слышу голос я реки: «Ты береги нас береги!»</vt:lpstr>
      <vt:lpstr>Остановил олень свой бег: «Будь человеком, человек! В тебя мы верим – не солги «Ты береги нас, береги!»</vt:lpstr>
      <vt:lpstr>Смотрю на глобус – шар земной, Такой прекрасный и родной.  И шепчут губы: «Не солгу –  Я сберегу вас, сберегу!» 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LAN_OS</dc:creator>
  <cp:lastModifiedBy>Екатерина</cp:lastModifiedBy>
  <cp:revision>83</cp:revision>
  <dcterms:created xsi:type="dcterms:W3CDTF">2014-02-20T16:24:02Z</dcterms:created>
  <dcterms:modified xsi:type="dcterms:W3CDTF">2021-04-13T21:45:20Z</dcterms:modified>
</cp:coreProperties>
</file>