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57" r:id="rId4"/>
    <p:sldId id="258" r:id="rId5"/>
    <p:sldId id="260" r:id="rId6"/>
    <p:sldId id="261" r:id="rId7"/>
    <p:sldId id="262" r:id="rId8"/>
    <p:sldId id="263" r:id="rId9"/>
    <p:sldId id="25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99"/>
    <p:restoredTop sz="94603"/>
  </p:normalViewPr>
  <p:slideViewPr>
    <p:cSldViewPr snapToGrid="0" snapToObjects="1">
      <p:cViewPr varScale="1">
        <p:scale>
          <a:sx n="64" d="100"/>
          <a:sy n="64" d="100"/>
        </p:scale>
        <p:origin x="192" y="8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EDEE8F-1955-1148-BAF6-90B476F593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Китайский дракон - аппликация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65BAE21-203F-1146-BA44-38757AD30BC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ГБДОУ детский сад №116 Центрального района </a:t>
            </a:r>
            <a:r>
              <a:rPr lang="ru-RU" b="1" dirty="0" err="1"/>
              <a:t>г.Санкт</a:t>
            </a:r>
            <a:r>
              <a:rPr lang="ru-RU" b="1" dirty="0"/>
              <a:t>-Петербург</a:t>
            </a:r>
          </a:p>
          <a:p>
            <a:r>
              <a:rPr lang="ru-RU" b="1" dirty="0"/>
              <a:t>Вторая младшая группа</a:t>
            </a:r>
          </a:p>
          <a:p>
            <a:r>
              <a:rPr lang="ru-RU" b="1" dirty="0"/>
              <a:t>Воспитатель: НЕМОВА ДАРЬЯ СЕРГЕЕВНА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183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461BFA-61B7-854C-8173-8F2951F28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9043" y="620797"/>
            <a:ext cx="9715569" cy="1280890"/>
          </a:xfrm>
        </p:spPr>
        <p:txBody>
          <a:bodyPr/>
          <a:lstStyle/>
          <a:p>
            <a:pPr algn="ctr"/>
            <a:r>
              <a:rPr lang="ru-RU" b="1" dirty="0"/>
              <a:t>Китай – одна из величайших культур мира.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8762C1-A68D-B046-965E-8003EF0718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017" y="2246243"/>
            <a:ext cx="9715569" cy="4214192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dirty="0"/>
              <a:t>В Китае был придуман фарфор, чай, который мы пьем по сей день. В нем построили Великую Китайскую стену длиной  10 000 ли ( самый большой исторический архитектурный памятник в мире) </a:t>
            </a:r>
          </a:p>
          <a:p>
            <a:r>
              <a:rPr lang="ru-RU" sz="3600" b="1" dirty="0"/>
              <a:t>Китайский язык - самый распространенный в мире, ведь Китай – самая большая по числу жителей страна в мире. </a:t>
            </a:r>
          </a:p>
          <a:p>
            <a:r>
              <a:rPr lang="ru-RU" sz="3600" b="1" dirty="0"/>
              <a:t>Китайской письменности тысячи лет, вместо букв они используют иероглифы. </a:t>
            </a:r>
          </a:p>
          <a:p>
            <a:r>
              <a:rPr lang="ru-RU" sz="3600" b="1" dirty="0"/>
              <a:t>Китай- государство, зародившееся во 2 тыс. до н.э.  И развивающееся самобытно, оно стало одним из самых развитых государств в мире.</a:t>
            </a:r>
          </a:p>
          <a:p>
            <a:r>
              <a:rPr lang="ru-RU" sz="3600" b="1" dirty="0"/>
              <a:t>Многовековая история Китая тесно связано с мифологией.</a:t>
            </a:r>
          </a:p>
          <a:p>
            <a:r>
              <a:rPr lang="ru-RU" sz="3600" b="1" dirty="0"/>
              <a:t>Китайский дракон – мифологический символ могущества, величия, божественной силы. Является символом культа и поклонения.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635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2D43C8-F695-704C-9C95-2A2D148B5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973316"/>
          </a:xfrm>
        </p:spPr>
        <p:txBody>
          <a:bodyPr>
            <a:normAutofit/>
          </a:bodyPr>
          <a:lstStyle/>
          <a:p>
            <a:r>
              <a:rPr lang="ru-RU" sz="2400" b="1" dirty="0"/>
              <a:t>Истоки способностей  и дарования детей – на кончиках пальцев.</a:t>
            </a:r>
            <a:r>
              <a:rPr lang="en-US" sz="2400" b="1" dirty="0"/>
              <a:t>&lt;…&gt;</a:t>
            </a:r>
            <a:r>
              <a:rPr lang="ru-RU" sz="2400" b="1" dirty="0"/>
              <a:t>Чем больше  мастерства  в детской руке, тем умнее ребенок. В.А. Сухомлинский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B0672AF-B2C1-C04B-A7EB-D2D5A672F9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8346" y="2133600"/>
            <a:ext cx="7033230" cy="3929270"/>
          </a:xfrm>
        </p:spPr>
      </p:pic>
    </p:spTree>
    <p:extLst>
      <p:ext uri="{BB962C8B-B14F-4D97-AF65-F5344CB8AC3E}">
        <p14:creationId xmlns:p14="http://schemas.microsoft.com/office/powerpoint/2010/main" val="2262110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4F41AF-3C68-094C-9694-DD2F78FC9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Нетрадиционные техники аппликации.</a:t>
            </a:r>
            <a:br>
              <a:rPr lang="ru-RU" b="1" dirty="0"/>
            </a:br>
            <a:r>
              <a:rPr lang="ru-RU" b="1" dirty="0"/>
              <a:t>Аппликация ладошками.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EA8A1E-84DC-EF43-ABCA-408106EDCD8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ходе совместной деятельности с детьми было проведено занятие., в ходе которого был выполнен китайский дракон в технике аппликации из разноцветных вырезанных ладошек.</a:t>
            </a:r>
          </a:p>
          <a:p>
            <a:r>
              <a:rPr lang="ru-RU" dirty="0"/>
              <a:t>Предварительно с детьми прошла беседа о культуре Китая и о его символах.</a:t>
            </a:r>
          </a:p>
          <a:p>
            <a:r>
              <a:rPr lang="ru-RU" dirty="0"/>
              <a:t>Перед совместной деятельностью детьми самостоятельно были выполнены маленькие дракончики в традиционной технике аппликации.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CA3D8A5-022C-2445-99FB-9F5B213AB3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931150" y="2125663"/>
            <a:ext cx="2833687" cy="3778250"/>
          </a:xfrm>
        </p:spPr>
      </p:pic>
    </p:spTree>
    <p:extLst>
      <p:ext uri="{BB962C8B-B14F-4D97-AF65-F5344CB8AC3E}">
        <p14:creationId xmlns:p14="http://schemas.microsoft.com/office/powerpoint/2010/main" val="2229920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0817C0-5E66-884C-B645-948ED632D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Большой</a:t>
            </a:r>
            <a:r>
              <a:rPr lang="ru-RU" dirty="0"/>
              <a:t> </a:t>
            </a:r>
            <a:r>
              <a:rPr lang="ru-RU" b="1" dirty="0"/>
              <a:t>китайский</a:t>
            </a:r>
            <a:r>
              <a:rPr lang="ru-RU" dirty="0"/>
              <a:t> </a:t>
            </a:r>
            <a:r>
              <a:rPr lang="ru-RU" b="1" dirty="0"/>
              <a:t>дракон</a:t>
            </a:r>
            <a:r>
              <a:rPr lang="ru-RU" dirty="0"/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967AB4-75A2-1541-BFE8-AA31C7732F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На заранее приготовленном и покрашенном ватмане дети выложили контур дракона из вырезанных ладошек, после чего, совместно с воспитателем приклеили по ладошки к ватману.</a:t>
            </a:r>
          </a:p>
          <a:p>
            <a:r>
              <a:rPr lang="ru-RU" dirty="0"/>
              <a:t>После высыхания педагог дорисовал морду и хвост дракона.</a:t>
            </a:r>
          </a:p>
          <a:p>
            <a:r>
              <a:rPr lang="ru-RU" dirty="0"/>
              <a:t>Работу повесили в группе, и дети смогли насладиться результатом своей деятельности и еще раз обсудить культуру Китая.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FFFCBC9-900F-3043-B18D-6A39F329405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931150" y="2125663"/>
            <a:ext cx="2833687" cy="3778250"/>
          </a:xfrm>
        </p:spPr>
      </p:pic>
    </p:spTree>
    <p:extLst>
      <p:ext uri="{BB962C8B-B14F-4D97-AF65-F5344CB8AC3E}">
        <p14:creationId xmlns:p14="http://schemas.microsoft.com/office/powerpoint/2010/main" val="3849906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A39F1-147A-B049-A120-53BC709E9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Процесс выполнения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10BFA2-14A7-3F48-90FE-67B2BADFB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5757" y="1451114"/>
            <a:ext cx="4606348" cy="1459792"/>
          </a:xfrm>
        </p:spPr>
        <p:txBody>
          <a:bodyPr/>
          <a:lstStyle/>
          <a:p>
            <a:pPr algn="just"/>
            <a:r>
              <a:rPr lang="ru-RU" b="1" dirty="0"/>
              <a:t>Заранее педагог с детьми вырезали и подписали ладошки, чтобы каждый приклеил свою.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837F3E78-E684-A74F-B5CC-76C7B471EA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248829" y="3209105"/>
            <a:ext cx="2514600" cy="3352800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0A77517E-8098-7C42-9A6E-5E700E09D1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06629" y="1085944"/>
            <a:ext cx="3999001" cy="1824961"/>
          </a:xfrm>
        </p:spPr>
        <p:txBody>
          <a:bodyPr/>
          <a:lstStyle/>
          <a:p>
            <a:pPr algn="just"/>
            <a:r>
              <a:rPr lang="ru-RU" b="1" dirty="0"/>
              <a:t>Для ладошек были выбраны оттенки огня- символа доброго начала ЯН.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3F12779E-D511-4643-905C-248EAA2F108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3209406" y="3209105"/>
            <a:ext cx="2514600" cy="3352800"/>
          </a:xfrm>
        </p:spPr>
      </p:pic>
    </p:spTree>
    <p:extLst>
      <p:ext uri="{BB962C8B-B14F-4D97-AF65-F5344CB8AC3E}">
        <p14:creationId xmlns:p14="http://schemas.microsoft.com/office/powerpoint/2010/main" val="2000374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2B1E04-37E2-904F-9305-FBC625FE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Процесс выполнения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A1FF9154-5612-2148-B4B0-BDDCEF6C1CD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90449" y="2209800"/>
            <a:ext cx="2833687" cy="3778250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31A17154-470B-1E49-96E9-36E915095C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34783" y="2286000"/>
            <a:ext cx="4869827" cy="3625850"/>
          </a:xfrm>
        </p:spPr>
      </p:pic>
    </p:spTree>
    <p:extLst>
      <p:ext uri="{BB962C8B-B14F-4D97-AF65-F5344CB8AC3E}">
        <p14:creationId xmlns:p14="http://schemas.microsoft.com/office/powerpoint/2010/main" val="546606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FB08F4-5EED-2C42-9ED1-A2C318920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 flipV="1">
            <a:off x="293645" y="-912479"/>
            <a:ext cx="17230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53A49ED-02CB-3448-BA7C-38D09BF271D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20618" y="1296707"/>
            <a:ext cx="4628149" cy="4982902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70C17383-F279-8845-AB02-64DBBEA2C3A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48767" y="1296707"/>
            <a:ext cx="3875098" cy="4982902"/>
          </a:xfrm>
        </p:spPr>
      </p:pic>
    </p:spTree>
    <p:extLst>
      <p:ext uri="{BB962C8B-B14F-4D97-AF65-F5344CB8AC3E}">
        <p14:creationId xmlns:p14="http://schemas.microsoft.com/office/powerpoint/2010/main" val="351389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35D27A-BB33-564B-A8B1-848109578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3046" y="1041553"/>
            <a:ext cx="8817197" cy="5418882"/>
          </a:xfrm>
        </p:spPr>
        <p:txBody>
          <a:bodyPr>
            <a:normAutofit/>
          </a:bodyPr>
          <a:lstStyle/>
          <a:p>
            <a:r>
              <a:rPr lang="ru-RU" dirty="0"/>
              <a:t>Используя в своей работе различные техники аппликации, в том числе нетрадиционные, мы помогаем детям развить творческие способности, мелкую моторику и вызываем интерес к творческой деятельности.  Побуждаем проявлять фантазию, оригинальность, самостоятельность, находчивость. </a:t>
            </a:r>
          </a:p>
        </p:txBody>
      </p:sp>
    </p:spTree>
    <p:extLst>
      <p:ext uri="{BB962C8B-B14F-4D97-AF65-F5344CB8AC3E}">
        <p14:creationId xmlns:p14="http://schemas.microsoft.com/office/powerpoint/2010/main" val="233138929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Легкий дым</Template>
  <TotalTime>60</TotalTime>
  <Words>361</Words>
  <Application>Microsoft Macintosh PowerPoint</Application>
  <PresentationFormat>Широкоэкранный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Китайский дракон - аппликация</vt:lpstr>
      <vt:lpstr>Китай – одна из величайших культур мира.</vt:lpstr>
      <vt:lpstr>Истоки способностей  и дарования детей – на кончиках пальцев.&lt;…&gt;Чем больше  мастерства  в детской руке, тем умнее ребенок. В.А. Сухомлинский</vt:lpstr>
      <vt:lpstr>Нетрадиционные техники аппликации. Аппликация ладошками.</vt:lpstr>
      <vt:lpstr>Большой китайский дракон.</vt:lpstr>
      <vt:lpstr>Процесс выполнения</vt:lpstr>
      <vt:lpstr>Процесс выполнения</vt:lpstr>
      <vt:lpstr>Презентация PowerPoint</vt:lpstr>
      <vt:lpstr>Используя в своей работе различные техники аппликации, в том числе нетрадиционные, мы помогаем детям развить творческие способности, мелкую моторику и вызываем интерес к творческой деятельности.  Побуждаем проявлять фантазию, оригинальность, самостоятельность, находчивость.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Китайский дракон - аппликация</dc:title>
  <dc:creator>Microsoft Office User</dc:creator>
  <cp:lastModifiedBy>Microsoft Office User</cp:lastModifiedBy>
  <cp:revision>1</cp:revision>
  <dcterms:created xsi:type="dcterms:W3CDTF">2022-02-20T16:41:23Z</dcterms:created>
  <dcterms:modified xsi:type="dcterms:W3CDTF">2022-02-20T17:42:20Z</dcterms:modified>
</cp:coreProperties>
</file>