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6" d="100"/>
          <a:sy n="66" d="100"/>
        </p:scale>
        <p:origin x="644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49213-B229-487E-8582-1F24F6B15E9B}" type="datetimeFigureOut">
              <a:rPr lang="ru-RU" smtClean="0"/>
              <a:t>12.01.2022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1DBD4CFC-0B35-4263-BA53-146AD05131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0809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49213-B229-487E-8582-1F24F6B15E9B}" type="datetimeFigureOut">
              <a:rPr lang="ru-RU" smtClean="0"/>
              <a:t>12.01.2022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1DBD4CFC-0B35-4263-BA53-146AD05131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73127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49213-B229-487E-8582-1F24F6B15E9B}" type="datetimeFigureOut">
              <a:rPr lang="ru-RU" smtClean="0"/>
              <a:t>12.01.2022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1DBD4CFC-0B35-4263-BA53-146AD05131E6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23249596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49213-B229-487E-8582-1F24F6B15E9B}" type="datetimeFigureOut">
              <a:rPr lang="ru-RU" smtClean="0"/>
              <a:t>12.01.2022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DBD4CFC-0B35-4263-BA53-146AD05131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79678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49213-B229-487E-8582-1F24F6B15E9B}" type="datetimeFigureOut">
              <a:rPr lang="ru-RU" smtClean="0"/>
              <a:t>12.01.2022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DBD4CFC-0B35-4263-BA53-146AD05131E6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07063138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49213-B229-487E-8582-1F24F6B15E9B}" type="datetimeFigureOut">
              <a:rPr lang="ru-RU" smtClean="0"/>
              <a:t>12.01.2022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DBD4CFC-0B35-4263-BA53-146AD05131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631105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49213-B229-487E-8582-1F24F6B15E9B}" type="datetimeFigureOut">
              <a:rPr lang="ru-RU" smtClean="0"/>
              <a:t>12.01.2022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D4CFC-0B35-4263-BA53-146AD05131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81147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49213-B229-487E-8582-1F24F6B15E9B}" type="datetimeFigureOut">
              <a:rPr lang="ru-RU" smtClean="0"/>
              <a:t>12.01.2022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D4CFC-0B35-4263-BA53-146AD05131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25321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49213-B229-487E-8582-1F24F6B15E9B}" type="datetimeFigureOut">
              <a:rPr lang="ru-RU" smtClean="0"/>
              <a:t>12.01.2022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D4CFC-0B35-4263-BA53-146AD05131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28845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49213-B229-487E-8582-1F24F6B15E9B}" type="datetimeFigureOut">
              <a:rPr lang="ru-RU" smtClean="0"/>
              <a:t>12.01.2022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1DBD4CFC-0B35-4263-BA53-146AD05131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63200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49213-B229-487E-8582-1F24F6B15E9B}" type="datetimeFigureOut">
              <a:rPr lang="ru-RU" smtClean="0"/>
              <a:t>12.01.2022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1DBD4CFC-0B35-4263-BA53-146AD05131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31042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49213-B229-487E-8582-1F24F6B15E9B}" type="datetimeFigureOut">
              <a:rPr lang="ru-RU" smtClean="0"/>
              <a:t>12.01.2022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1DBD4CFC-0B35-4263-BA53-146AD05131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10228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49213-B229-487E-8582-1F24F6B15E9B}" type="datetimeFigureOut">
              <a:rPr lang="ru-RU" smtClean="0"/>
              <a:t>12.01.2022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D4CFC-0B35-4263-BA53-146AD05131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57392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49213-B229-487E-8582-1F24F6B15E9B}" type="datetimeFigureOut">
              <a:rPr lang="ru-RU" smtClean="0"/>
              <a:t>12.01.2022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D4CFC-0B35-4263-BA53-146AD05131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47513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49213-B229-487E-8582-1F24F6B15E9B}" type="datetimeFigureOut">
              <a:rPr lang="ru-RU" smtClean="0"/>
              <a:t>12.01.2022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D4CFC-0B35-4263-BA53-146AD05131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59200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49213-B229-487E-8582-1F24F6B15E9B}" type="datetimeFigureOut">
              <a:rPr lang="ru-RU" smtClean="0"/>
              <a:t>12.01.2022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DBD4CFC-0B35-4263-BA53-146AD05131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19908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C49213-B229-487E-8582-1F24F6B15E9B}" type="datetimeFigureOut">
              <a:rPr lang="ru-RU" smtClean="0"/>
              <a:t>12.01.2022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1DBD4CFC-0B35-4263-BA53-146AD05131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49342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hyperlink" Target="https://umochki.ru/images/rebusy/matematicheskie-rebusi/transportir.gif" TargetMode="Externa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hyperlink" Target="https://umochki.ru/images/rebusy/matematicheskie-rebusi/ugol.png" TargetMode="Externa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hyperlink" Target="https://umochki.ru/images/rebusy/matematicheskie-rebusi/vektor.png" TargetMode="Externa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hyperlink" Target="https://umochki.ru/images/rebusy/matematicheskie-rebusi/zada4a.jpg" TargetMode="Externa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hyperlink" Target="https://umochki.ru/images/rebusy/matematicheskie-rebusi/vershina.gif" TargetMode="Externa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hyperlink" Target="https://umochki.ru/images/rebusy/matematicheskie-rebusi/pifagor.png" TargetMode="Externa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umochki.ru/images/rebusy/matematicheskie-rebusi/drob.png" TargetMode="Externa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s://umochki.ru/images/rebusy/matematicheskie-rebusi/konus.jpg" TargetMode="Externa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s://umochki.ru/images/rebusy/matematicheskie-rebusi/minus.png" TargetMode="Externa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s://umochki.ru/images/rebusy/matematicheskie-rebusi/otrezok.png" TargetMode="Externa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hyperlink" Target="https://umochki.ru/images/rebusy/matematicheskie-rebusi/piramida.gif" TargetMode="Externa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s://umochki.ru/images/rebusy/matematicheskie-rebusi/ploskost.jpg" TargetMode="Externa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hyperlink" Target="https://umochki.ru/images/rebusy/matematicheskie-rebusi/ravenstvo.gif" TargetMode="Externa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hyperlink" Target="https://umochki.ru/images/rebusy/matematicheskie-rebusi/romb.png" TargetMode="Externa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0793" y="827774"/>
            <a:ext cx="9983820" cy="3949608"/>
          </a:xfrm>
        </p:spPr>
        <p:txBody>
          <a:bodyPr>
            <a:normAutofit/>
          </a:bodyPr>
          <a:lstStyle/>
          <a:p>
            <a:pPr algn="ctr"/>
            <a:r>
              <a:rPr lang="ru-RU" sz="11000" b="1" i="1" dirty="0" smtClean="0">
                <a:solidFill>
                  <a:srgbClr val="C00000"/>
                </a:solidFill>
                <a:latin typeface="Bahnschrift Condensed" panose="020B0502040204020203" pitchFamily="34" charset="0"/>
                <a:cs typeface="Dubai Light" panose="020B0303030403030204" pitchFamily="34" charset="-78"/>
              </a:rPr>
              <a:t>Математические ребусы</a:t>
            </a:r>
            <a:endParaRPr lang="ru-RU" sz="11000" b="1" i="1" dirty="0">
              <a:solidFill>
                <a:srgbClr val="C00000"/>
              </a:solidFill>
              <a:latin typeface="Bahnschrift Condensed" panose="020B0502040204020203" pitchFamily="34" charset="0"/>
              <a:cs typeface="Dubai Light" panose="020B0303030403030204" pitchFamily="34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641834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transportir">
            <a:hlinkClick r:id="rId2" tooltip="&quot;&lt;br /&gt; &lt;a href=&quot;https://umochki.ru/plugins/content/sige/plugin_sige/download.php?img=%2Fimages%2Frebusy%2Fmatematicheskie-rebusi%2Ftransportir.gif&quot; title=&quot;Скачать&quot; target=&quot;_blank&quot;&gt;&lt;img src=&quot;https://umochki.ru/plugins/content/sige/plugin_sige/download.png&quot; /&gt;Скачать&lt;/a&gt; &lt;a href=&quot;https://umochki.ru/plugins/content/sige/plugin_sige/print.php?img=https%3A%2F%2Fumochki.ru%2Fimages%2Frebusy%2Fmatematicheskie-rebusi%2Ftransportir.gif&amp;name=transportir&quot; title=&quot;Распечатать&quot; target=&quot;_blank&quot;&gt;&lt;img src=&quot;https://umochki.ru/plugins/content/sige/plugin_sige/print.png&quot; /&gt;Распечатать&lt;/a&gt;&quot;"/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4046" y="356135"/>
            <a:ext cx="8701238" cy="3753852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Прямоугольник 2"/>
          <p:cNvSpPr/>
          <p:nvPr/>
        </p:nvSpPr>
        <p:spPr>
          <a:xfrm>
            <a:off x="5267181" y="5311187"/>
            <a:ext cx="5382179" cy="43274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base">
              <a:lnSpc>
                <a:spcPts val="1875"/>
              </a:lnSpc>
              <a:spcAft>
                <a:spcPts val="750"/>
              </a:spcAft>
            </a:pPr>
            <a:r>
              <a:rPr lang="ru-RU" sz="5400" b="1" i="1" dirty="0" smtClean="0">
                <a:solidFill>
                  <a:srgbClr val="C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ТРАНСПОРТИР</a:t>
            </a:r>
            <a:endParaRPr lang="ru-RU" sz="5400" b="1" i="1" dirty="0">
              <a:solidFill>
                <a:srgbClr val="C00000"/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85502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ugol">
            <a:hlinkClick r:id="rId2" tooltip="&quot;&lt;br /&gt; &lt;a href=&quot;https://umochki.ru/plugins/content/sige/plugin_sige/download.php?img=%2Fimages%2Frebusy%2Fmatematicheskie-rebusi%2Fugol.png&quot; title=&quot;Скачать&quot; target=&quot;_blank&quot;&gt;&lt;img src=&quot;https://umochki.ru/plugins/content/sige/plugin_sige/download.png&quot; /&gt;Скачать&lt;/a&gt; &lt;a href=&quot;https://umochki.ru/plugins/content/sige/plugin_sige/print.php?img=https%3A%2F%2Fumochki.ru%2Fimages%2Frebusy%2Fmatematicheskie-rebusi%2Fugol.png&amp;name=ugol&quot; title=&quot;Распечатать&quot; target=&quot;_blank&quot;&gt;&lt;img src=&quot;https://umochki.ru/plugins/content/sige/plugin_sige/print.png&quot; /&gt;Распечатать&lt;/a&gt;&quot;"/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53928" y="404862"/>
            <a:ext cx="8008219" cy="3753251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Прямоугольник 2"/>
          <p:cNvSpPr/>
          <p:nvPr/>
        </p:nvSpPr>
        <p:spPr>
          <a:xfrm>
            <a:off x="5912462" y="5089806"/>
            <a:ext cx="1290738" cy="4177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base">
              <a:lnSpc>
                <a:spcPts val="1875"/>
              </a:lnSpc>
              <a:spcAft>
                <a:spcPts val="750"/>
              </a:spcAft>
            </a:pPr>
            <a:r>
              <a:rPr lang="ru-RU" sz="5400" b="1" i="1" dirty="0" smtClean="0">
                <a:solidFill>
                  <a:srgbClr val="C00000"/>
                </a:solidFill>
                <a:effectLst/>
                <a:latin typeface="Bahnschrift Condensed" panose="020B0502040204020203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УГОЛ</a:t>
            </a:r>
            <a:endParaRPr lang="ru-RU" sz="5400" b="1" i="1" dirty="0">
              <a:solidFill>
                <a:srgbClr val="C00000"/>
              </a:solidFill>
              <a:effectLst/>
              <a:latin typeface="Bahnschrift Condensed" panose="020B0502040204020203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963183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vektor">
            <a:hlinkClick r:id="rId2" tooltip="&quot;&lt;br /&gt; &lt;a href=&quot;https://umochki.ru/plugins/content/sige/plugin_sige/download.php?img=%2Fimages%2Frebusy%2Fmatematicheskie-rebusi%2Fvektor.png&quot; title=&quot;Скачать&quot; target=&quot;_blank&quot;&gt;&lt;img src=&quot;https://umochki.ru/plugins/content/sige/plugin_sige/download.png&quot; /&gt;Скачать&lt;/a&gt; &lt;a href=&quot;https://umochki.ru/plugins/content/sige/plugin_sige/print.php?img=https%3A%2F%2Fumochki.ru%2Fimages%2Frebusy%2Fmatematicheskie-rebusi%2Fvektor.png&amp;name=vektor&quot; title=&quot;Распечатать&quot; target=&quot;_blank&quot;&gt;&lt;img src=&quot;https://umochki.ru/plugins/content/sige/plugin_sige/print.png&quot; /&gt;Распечатать&lt;/a&gt;&quot;"/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7183" y="905575"/>
            <a:ext cx="8085221" cy="3493169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Прямоугольник 2"/>
          <p:cNvSpPr/>
          <p:nvPr/>
        </p:nvSpPr>
        <p:spPr>
          <a:xfrm>
            <a:off x="6810132" y="5609570"/>
            <a:ext cx="1890261" cy="4177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base">
              <a:lnSpc>
                <a:spcPts val="1875"/>
              </a:lnSpc>
              <a:spcAft>
                <a:spcPts val="750"/>
              </a:spcAft>
            </a:pPr>
            <a:r>
              <a:rPr lang="ru-RU" sz="5400" b="1" i="1" dirty="0" smtClean="0">
                <a:solidFill>
                  <a:srgbClr val="C00000"/>
                </a:solidFill>
                <a:effectLst/>
                <a:latin typeface="Bahnschrift Condensed" panose="020B0502040204020203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ВЕКТОР</a:t>
            </a:r>
            <a:endParaRPr lang="ru-RU" sz="5400" b="1" i="1" dirty="0">
              <a:solidFill>
                <a:srgbClr val="C00000"/>
              </a:solidFill>
              <a:effectLst/>
              <a:latin typeface="Bahnschrift Condensed" panose="020B0502040204020203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045325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6057766" y="5465192"/>
            <a:ext cx="2005677" cy="4177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base">
              <a:lnSpc>
                <a:spcPts val="1875"/>
              </a:lnSpc>
              <a:spcAft>
                <a:spcPts val="750"/>
              </a:spcAft>
            </a:pPr>
            <a:r>
              <a:rPr lang="ru-RU" sz="5400" b="1" i="1" dirty="0" smtClean="0">
                <a:solidFill>
                  <a:srgbClr val="C00000"/>
                </a:solidFill>
                <a:effectLst/>
                <a:latin typeface="Bahnschrift Condensed" panose="020B0502040204020203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ЗАДАЧА</a:t>
            </a:r>
            <a:endParaRPr lang="ru-RU" sz="5400" b="1" i="1" dirty="0">
              <a:solidFill>
                <a:srgbClr val="C00000"/>
              </a:solidFill>
              <a:effectLst/>
              <a:latin typeface="Bahnschrift Condensed" panose="020B0502040204020203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Рисунок 3" descr="zada4a">
            <a:hlinkClick r:id="rId2" tooltip="&quot;&lt;br /&gt; &lt;a href=&quot;https://umochki.ru/plugins/content/sige/plugin_sige/download.php?img=%2Fimages%2Frebusy%2Fmatematicheskie-rebusi%2Fzada4a.jpg&quot; title=&quot;Скачать&quot; target=&quot;_blank&quot;&gt;&lt;img src=&quot;https://umochki.ru/plugins/content/sige/plugin_sige/download.png&quot; /&gt;Скачать&lt;/a&gt; &lt;a href=&quot;https://umochki.ru/plugins/content/sige/plugin_sige/print.php?img=https%3A%2F%2Fumochki.ru%2Fimages%2Frebusy%2Fmatematicheskie-rebusi%2Fzada4a.jpg&amp;name=zada4a&quot; title=&quot;Распечатать&quot; target=&quot;_blank&quot;&gt;&lt;img src=&quot;https://umochki.ru/plugins/content/sige/plugin_sige/print.png&quot; /&gt;Распечатать&lt;/a&gt;&quot;"/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6059" y="317634"/>
            <a:ext cx="8807116" cy="411784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2070822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vershina">
            <a:hlinkClick r:id="rId2" tooltip="&quot;&lt;br /&gt; &lt;a href=&quot;https://umochki.ru/plugins/content/sige/plugin_sige/download.php?img=%2Fimages%2Frebusy%2Fmatematicheskie-rebusi%2Fvershina.gif&quot; title=&quot;Скачать&quot; target=&quot;_blank&quot;&gt;&lt;img src=&quot;https://umochki.ru/plugins/content/sige/plugin_sige/download.png&quot; /&gt;Скачать&lt;/a&gt; &lt;a href=&quot;https://umochki.ru/plugins/content/sige/plugin_sige/print.php?img=https%3A%2F%2Fumochki.ru%2Fimages%2Frebusy%2Fmatematicheskie-rebusi%2Fvershina.gif&amp;name=vershina&quot; title=&quot;Распечатать&quot; target=&quot;_blank&quot;&gt;&lt;img src=&quot;https://umochki.ru/plugins/content/sige/plugin_sige/print.png&quot; /&gt;Распечатать&lt;/a&gt;&quot;"/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0181" y="366461"/>
            <a:ext cx="8354728" cy="4176663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Прямоугольник 2"/>
          <p:cNvSpPr/>
          <p:nvPr/>
        </p:nvSpPr>
        <p:spPr>
          <a:xfrm>
            <a:off x="6518262" y="5301562"/>
            <a:ext cx="2311851" cy="4177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base">
              <a:lnSpc>
                <a:spcPts val="1875"/>
              </a:lnSpc>
              <a:spcAft>
                <a:spcPts val="750"/>
              </a:spcAft>
            </a:pPr>
            <a:r>
              <a:rPr lang="ru-RU" sz="5400" b="1" i="1" dirty="0" smtClean="0">
                <a:solidFill>
                  <a:srgbClr val="C00000"/>
                </a:solidFill>
                <a:effectLst/>
                <a:latin typeface="Bahnschrift Condensed" panose="020B0502040204020203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ВЕРШИНА</a:t>
            </a:r>
            <a:endParaRPr lang="ru-RU" sz="5400" b="1" i="1" dirty="0">
              <a:solidFill>
                <a:srgbClr val="C00000"/>
              </a:solidFill>
              <a:effectLst/>
              <a:latin typeface="Bahnschrift Condensed" panose="020B0502040204020203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3599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2686" y="551647"/>
            <a:ext cx="8306602" cy="3885599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5408282" y="5140511"/>
            <a:ext cx="3204723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5400" b="1" i="1" dirty="0" smtClean="0">
                <a:solidFill>
                  <a:srgbClr val="C00000"/>
                </a:solidFill>
                <a:latin typeface="Bahnschrift Condensed" panose="020B0502040204020203" pitchFamily="34" charset="0"/>
                <a:cs typeface="Arial" panose="020B0604020202020204" pitchFamily="34" charset="0"/>
              </a:rPr>
              <a:t>Лобачевский</a:t>
            </a:r>
            <a:endParaRPr lang="ru-RU" sz="5400" b="1" i="1" dirty="0">
              <a:solidFill>
                <a:srgbClr val="C00000"/>
              </a:solidFill>
              <a:latin typeface="Bahnschrift Condensed" panose="020B0502040204020203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716118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pifagor">
            <a:hlinkClick r:id="rId2" tooltip="&quot;&lt;br /&gt; &lt;a href=&quot;https://umochki.ru/plugins/content/sige/plugin_sige/download.php?img=%2Fimages%2Frebusy%2Fmatematicheskie-rebusi%2Fpifagor.png&quot; title=&quot;Скачать&quot; target=&quot;_blank&quot;&gt;&lt;img src=&quot;https://umochki.ru/plugins/content/sige/plugin_sige/download.png&quot; /&gt;Скачать&lt;/a&gt; &lt;a href=&quot;https://umochki.ru/plugins/content/sige/plugin_sige/print.php?img=https%3A%2F%2Fumochki.ru%2Fimages%2Frebusy%2Fmatematicheskie-rebusi%2Fpifagor.png&amp;name=pifagor&quot; title=&quot;Распечатать&quot; target=&quot;_blank&quot;&gt;&lt;img src=&quot;https://umochki.ru/plugins/content/sige/plugin_sige/print.png&quot; /&gt;Распечатать&lt;/a&gt;&quot;"/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4795" y="471638"/>
            <a:ext cx="9278753" cy="4186989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Прямоугольник 2"/>
          <p:cNvSpPr/>
          <p:nvPr/>
        </p:nvSpPr>
        <p:spPr>
          <a:xfrm>
            <a:off x="5951159" y="5744324"/>
            <a:ext cx="2313454" cy="4177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base">
              <a:lnSpc>
                <a:spcPts val="1875"/>
              </a:lnSpc>
              <a:spcAft>
                <a:spcPts val="750"/>
              </a:spcAft>
            </a:pPr>
            <a:r>
              <a:rPr lang="ru-RU" sz="5400" b="1" i="1" dirty="0" smtClean="0">
                <a:solidFill>
                  <a:srgbClr val="C00000"/>
                </a:solidFill>
                <a:effectLst/>
                <a:latin typeface="Bahnschrift Condensed" panose="020B0502040204020203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ПИФАГОР</a:t>
            </a:r>
            <a:endParaRPr lang="ru-RU" sz="5400" b="1" i="1" dirty="0">
              <a:solidFill>
                <a:srgbClr val="C00000"/>
              </a:solidFill>
              <a:effectLst/>
              <a:latin typeface="Bahnschrift Condensed" panose="020B0502040204020203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5329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rob">
            <a:hlinkClick r:id="rId2" tooltip="&quot;&lt;br /&gt; &lt;a href=&quot;https://umochki.ru/plugins/content/sige/plugin_sige/download.php?img=%2Fimages%2Frebusy%2Fmatematicheskie-rebusi%2Fdrob.png&quot; title=&quot;Скачать&quot; target=&quot;_blank&quot;&gt;&lt;img src=&quot;https://umochki.ru/plugins/content/sige/plugin_sige/download.png&quot; /&gt;Скачать&lt;/a&gt; &lt;a href=&quot;https://umochki.ru/plugins/content/sige/plugin_sige/print.php?img=https%3A%2F%2Fumochki.ru%2Fimages%2Frebusy%2Fmatematicheskie-rebusi%2Fdrob.png&amp;name=drob&quot; title=&quot;Распечатать&quot; target=&quot;_blank&quot;&gt;&lt;img src=&quot;https://umochki.ru/plugins/content/sige/plugin_sige/print.png&quot; /&gt;Распечатать&lt;/a&gt;&quot;"/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76926" y="731520"/>
            <a:ext cx="9124750" cy="4552749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Прямоугольник 2"/>
          <p:cNvSpPr/>
          <p:nvPr/>
        </p:nvSpPr>
        <p:spPr>
          <a:xfrm>
            <a:off x="5519818" y="6215962"/>
            <a:ext cx="1726755" cy="4177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base">
              <a:lnSpc>
                <a:spcPts val="1875"/>
              </a:lnSpc>
              <a:spcAft>
                <a:spcPts val="750"/>
              </a:spcAft>
            </a:pPr>
            <a:r>
              <a:rPr lang="ru-RU" sz="5400" b="1" i="1" dirty="0" smtClean="0">
                <a:solidFill>
                  <a:srgbClr val="C00000"/>
                </a:solidFill>
                <a:effectLst/>
                <a:latin typeface="Bahnschrift Condensed" panose="020B0502040204020203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ДРОБЬ</a:t>
            </a:r>
            <a:endParaRPr lang="ru-RU" sz="5400" b="1" i="1" dirty="0">
              <a:solidFill>
                <a:srgbClr val="C00000"/>
              </a:solidFill>
              <a:effectLst/>
              <a:latin typeface="Bahnschrift Condensed" panose="020B0502040204020203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103891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konus">
            <a:hlinkClick r:id="rId2" tooltip="&quot;&lt;br /&gt; &lt;a href=&quot;https://umochki.ru/plugins/content/sige/plugin_sige/download.php?img=%2Fimages%2Frebusy%2Fmatematicheskie-rebusi%2Fkonus.jpg&quot; title=&quot;Скачать&quot; target=&quot;_blank&quot;&gt;&lt;img src=&quot;https://umochki.ru/plugins/content/sige/plugin_sige/download.png&quot; /&gt;Скачать&lt;/a&gt; &lt;a href=&quot;https://umochki.ru/plugins/content/sige/plugin_sige/print.php?img=https%3A%2F%2Fumochki.ru%2Fimages%2Frebusy%2Fmatematicheskie-rebusi%2Fkonus.jpg&amp;name=konus&quot; title=&quot;Распечатать&quot; target=&quot;_blank&quot;&gt;&lt;img src=&quot;https://umochki.ru/plugins/content/sige/plugin_sige/print.png&quot; /&gt;Распечатать&lt;/a&gt;&quot;"/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29313" y="356135"/>
            <a:ext cx="8104472" cy="3936732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Прямоугольник 2"/>
          <p:cNvSpPr/>
          <p:nvPr/>
        </p:nvSpPr>
        <p:spPr>
          <a:xfrm>
            <a:off x="5642225" y="5494067"/>
            <a:ext cx="1654620" cy="4177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base">
              <a:lnSpc>
                <a:spcPts val="1875"/>
              </a:lnSpc>
              <a:spcAft>
                <a:spcPts val="750"/>
              </a:spcAft>
            </a:pPr>
            <a:r>
              <a:rPr lang="ru-RU" sz="5400" b="1" i="1" dirty="0" smtClean="0">
                <a:solidFill>
                  <a:srgbClr val="C00000"/>
                </a:solidFill>
                <a:effectLst/>
                <a:latin typeface="Bahnschrift Condensed" panose="020B0502040204020203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КОНУС</a:t>
            </a:r>
            <a:endParaRPr lang="ru-RU" sz="5400" b="1" i="1" dirty="0">
              <a:solidFill>
                <a:srgbClr val="C00000"/>
              </a:solidFill>
              <a:effectLst/>
              <a:latin typeface="Bahnschrift Condensed" panose="020B0502040204020203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232421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minus">
            <a:hlinkClick r:id="rId2" tooltip="&quot;&lt;br /&gt; &lt;a href=&quot;https://umochki.ru/plugins/content/sige/plugin_sige/download.php?img=%2Fimages%2Frebusy%2Fmatematicheskie-rebusi%2Fminus.png&quot; title=&quot;Скачать&quot; target=&quot;_blank&quot;&gt;&lt;img src=&quot;https://umochki.ru/plugins/content/sige/plugin_sige/download.png&quot; /&gt;Скачать&lt;/a&gt; &lt;a href=&quot;https://umochki.ru/plugins/content/sige/plugin_sige/print.php?img=https%3A%2F%2Fumochki.ru%2Fimages%2Frebusy%2Fmatematicheskie-rebusi%2Fminus.png&amp;name=minus&quot; title=&quot;Распечатать&quot; target=&quot;_blank&quot;&gt;&lt;img src=&quot;https://umochki.ru/plugins/content/sige/plugin_sige/print.png&quot; /&gt;Распечатать&lt;/a&gt;&quot;"/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8307" y="625641"/>
            <a:ext cx="8450981" cy="4398745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Прямоугольник 2"/>
          <p:cNvSpPr/>
          <p:nvPr/>
        </p:nvSpPr>
        <p:spPr>
          <a:xfrm>
            <a:off x="5809072" y="5821326"/>
            <a:ext cx="1736373" cy="4177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base">
              <a:lnSpc>
                <a:spcPts val="1875"/>
              </a:lnSpc>
              <a:spcAft>
                <a:spcPts val="750"/>
              </a:spcAft>
            </a:pPr>
            <a:r>
              <a:rPr lang="ru-RU" sz="5400" b="1" i="1" dirty="0" smtClean="0">
                <a:solidFill>
                  <a:srgbClr val="C00000"/>
                </a:solidFill>
                <a:effectLst/>
                <a:latin typeface="Bahnschrift Condensed" panose="020B0502040204020203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МИНУС</a:t>
            </a:r>
            <a:endParaRPr lang="ru-RU" sz="5400" b="1" i="1" dirty="0">
              <a:solidFill>
                <a:srgbClr val="C00000"/>
              </a:solidFill>
              <a:effectLst/>
              <a:latin typeface="Bahnschrift Condensed" panose="020B0502040204020203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979879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otrezok">
            <a:hlinkClick r:id="rId2" tooltip="&quot;&lt;br /&gt; &lt;a href=&quot;https://umochki.ru/plugins/content/sige/plugin_sige/download.php?img=%2Fimages%2Frebusy%2Fmatematicheskie-rebusi%2Fotrezok.png&quot; title=&quot;Скачать&quot; target=&quot;_blank&quot;&gt;&lt;img src=&quot;https://umochki.ru/plugins/content/sige/plugin_sige/download.png&quot; /&gt;Скачать&lt;/a&gt; &lt;a href=&quot;https://umochki.ru/plugins/content/sige/plugin_sige/print.php?img=https%3A%2F%2Fumochki.ru%2Fimages%2Frebusy%2Fmatematicheskie-rebusi%2Fotrezok.png&amp;name=otrezok&quot; title=&quot;Распечатать&quot; target=&quot;_blank&quot;&gt;&lt;img src=&quot;https://umochki.ru/plugins/content/sige/plugin_sige/print.png&quot; /&gt;Распечатать&lt;/a&gt;&quot;"/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75308" y="423512"/>
            <a:ext cx="8855243" cy="4437246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Прямоугольник 2"/>
          <p:cNvSpPr/>
          <p:nvPr/>
        </p:nvSpPr>
        <p:spPr>
          <a:xfrm>
            <a:off x="5649549" y="5811702"/>
            <a:ext cx="2204450" cy="4177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base">
              <a:lnSpc>
                <a:spcPts val="1875"/>
              </a:lnSpc>
              <a:spcAft>
                <a:spcPts val="750"/>
              </a:spcAft>
            </a:pPr>
            <a:r>
              <a:rPr lang="ru-RU" sz="5400" b="1" i="1" dirty="0" smtClean="0">
                <a:solidFill>
                  <a:srgbClr val="C00000"/>
                </a:solidFill>
                <a:effectLst/>
                <a:latin typeface="Bahnschrift Condensed" panose="020B0502040204020203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ОТРЕЗОК</a:t>
            </a:r>
            <a:endParaRPr lang="ru-RU" sz="5400" b="1" i="1" dirty="0">
              <a:solidFill>
                <a:srgbClr val="C00000"/>
              </a:solidFill>
              <a:effectLst/>
              <a:latin typeface="Bahnschrift Condensed" panose="020B0502040204020203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187580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piramida">
            <a:hlinkClick r:id="rId2" tooltip="&quot;&lt;br /&gt; &lt;a href=&quot;https://umochki.ru/plugins/content/sige/plugin_sige/download.php?img=%2Fimages%2Frebusy%2Fmatematicheskie-rebusi%2Fpiramida.gif&quot; title=&quot;Скачать&quot; target=&quot;_blank&quot;&gt;&lt;img src=&quot;https://umochki.ru/plugins/content/sige/plugin_sige/download.png&quot; /&gt;Скачать&lt;/a&gt; &lt;a href=&quot;https://umochki.ru/plugins/content/sige/plugin_sige/print.php?img=https%3A%2F%2Fumochki.ru%2Fimages%2Frebusy%2Fmatematicheskie-rebusi%2Fpiramida.gif&amp;name=piramida&quot; title=&quot;Распечатать&quot; target=&quot;_blank&quot;&gt;&lt;img src=&quot;https://umochki.ru/plugins/content/sige/plugin_sige/print.png&quot; /&gt;Распечатать&lt;/a&gt;&quot;"/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1166" y="944078"/>
            <a:ext cx="8229600" cy="3522044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Прямоугольник 2"/>
          <p:cNvSpPr/>
          <p:nvPr/>
        </p:nvSpPr>
        <p:spPr>
          <a:xfrm>
            <a:off x="5430665" y="5513318"/>
            <a:ext cx="2735044" cy="4177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base">
              <a:lnSpc>
                <a:spcPts val="1875"/>
              </a:lnSpc>
              <a:spcAft>
                <a:spcPts val="750"/>
              </a:spcAft>
            </a:pPr>
            <a:r>
              <a:rPr lang="ru-RU" sz="5400" b="1" i="1" dirty="0" smtClean="0">
                <a:solidFill>
                  <a:srgbClr val="C00000"/>
                </a:solidFill>
                <a:effectLst/>
                <a:latin typeface="Bahnschrift Condensed" panose="020B0502040204020203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ПИРАМИДА</a:t>
            </a:r>
            <a:endParaRPr lang="ru-RU" sz="5400" b="1" i="1" dirty="0">
              <a:solidFill>
                <a:srgbClr val="C00000"/>
              </a:solidFill>
              <a:effectLst/>
              <a:latin typeface="Bahnschrift Condensed" panose="020B0502040204020203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049609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ploskost">
            <a:hlinkClick r:id="rId2" tooltip="&quot;&lt;br /&gt; &lt;a href=&quot;https://umochki.ru/plugins/content/sige/plugin_sige/download.php?img=%2Fimages%2Frebusy%2Fmatematicheskie-rebusi%2Fploskost.jpg&quot; title=&quot;Скачать&quot; target=&quot;_blank&quot;&gt;&lt;img src=&quot;https://umochki.ru/plugins/content/sige/plugin_sige/download.png&quot; /&gt;Скачать&lt;/a&gt; &lt;a href=&quot;https://umochki.ru/plugins/content/sige/plugin_sige/print.php?img=https%3A%2F%2Fumochki.ru%2Fimages%2Frebusy%2Fmatematicheskie-rebusi%2Fploskost.jpg&amp;name=ploskost&quot; title=&quot;Распечатать&quot; target=&quot;_blank&quot;&gt;&lt;img src=&quot;https://umochki.ru/plugins/content/sige/plugin_sige/print.png&quot; /&gt;Распечатать&lt;/a&gt;&quot;"/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1187" y="721895"/>
            <a:ext cx="7979344" cy="321828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Прямоугольник 2"/>
          <p:cNvSpPr/>
          <p:nvPr/>
        </p:nvSpPr>
        <p:spPr>
          <a:xfrm>
            <a:off x="5509328" y="5089806"/>
            <a:ext cx="2828018" cy="4177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base">
              <a:lnSpc>
                <a:spcPts val="1875"/>
              </a:lnSpc>
              <a:spcAft>
                <a:spcPts val="750"/>
              </a:spcAft>
            </a:pPr>
            <a:r>
              <a:rPr lang="ru-RU" sz="5400" b="1" i="1" dirty="0" smtClean="0">
                <a:solidFill>
                  <a:srgbClr val="C00000"/>
                </a:solidFill>
                <a:effectLst/>
                <a:latin typeface="Bahnschrift Condensed" panose="020B0502040204020203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ПЛОСКОСТЬ</a:t>
            </a:r>
            <a:endParaRPr lang="ru-RU" sz="5400" b="1" i="1" dirty="0">
              <a:solidFill>
                <a:srgbClr val="C00000"/>
              </a:solidFill>
              <a:effectLst/>
              <a:latin typeface="Bahnschrift Condensed" panose="020B0502040204020203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1631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ravenstvo">
            <a:hlinkClick r:id="rId2" tooltip="&quot;&lt;br /&gt; &lt;a href=&quot;https://umochki.ru/plugins/content/sige/plugin_sige/download.php?img=%2Fimages%2Frebusy%2Fmatematicheskie-rebusi%2Fravenstvo.gif&quot; title=&quot;Скачать&quot; target=&quot;_blank&quot;&gt;&lt;img src=&quot;https://umochki.ru/plugins/content/sige/plugin_sige/download.png&quot; /&gt;Скачать&lt;/a&gt; &lt;a href=&quot;https://umochki.ru/plugins/content/sige/plugin_sige/print.php?img=https%3A%2F%2Fumochki.ru%2Fimages%2Frebusy%2Fmatematicheskie-rebusi%2Fravenstvo.gif&amp;name=ravenstvo&quot; title=&quot;Распечатать&quot; target=&quot;_blank&quot;&gt;&lt;img src=&quot;https://umochki.ru/plugins/content/sige/plugin_sige/print.png&quot; /&gt;Распечатать&lt;/a&gt;&quot;"/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91326" y="770623"/>
            <a:ext cx="7757962" cy="355112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Прямоугольник 2"/>
          <p:cNvSpPr/>
          <p:nvPr/>
        </p:nvSpPr>
        <p:spPr>
          <a:xfrm>
            <a:off x="6227989" y="5503693"/>
            <a:ext cx="2770310" cy="4177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base">
              <a:lnSpc>
                <a:spcPts val="1875"/>
              </a:lnSpc>
              <a:spcAft>
                <a:spcPts val="750"/>
              </a:spcAft>
            </a:pPr>
            <a:r>
              <a:rPr lang="ru-RU" sz="5400" b="1" i="1" dirty="0" smtClean="0">
                <a:solidFill>
                  <a:srgbClr val="C00000"/>
                </a:solidFill>
                <a:effectLst/>
                <a:latin typeface="Bahnschrift Condensed" panose="020B0502040204020203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РАВЕНСТВО</a:t>
            </a:r>
            <a:endParaRPr lang="ru-RU" sz="5400" b="1" i="1" dirty="0">
              <a:solidFill>
                <a:srgbClr val="C00000"/>
              </a:solidFill>
              <a:effectLst/>
              <a:latin typeface="Bahnschrift Condensed" panose="020B0502040204020203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833193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romb">
            <a:hlinkClick r:id="rId2" tooltip="&quot;&lt;br /&gt; &lt;a href=&quot;https://umochki.ru/plugins/content/sige/plugin_sige/download.php?img=%2Fimages%2Frebusy%2Fmatematicheskie-rebusi%2Fromb.png&quot; title=&quot;Скачать&quot; target=&quot;_blank&quot;&gt;&lt;img src=&quot;https://umochki.ru/plugins/content/sige/plugin_sige/download.png&quot; /&gt;Скачать&lt;/a&gt; &lt;a href=&quot;https://umochki.ru/plugins/content/sige/plugin_sige/print.php?img=https%3A%2F%2Fumochki.ru%2Fimages%2Frebusy%2Fmatematicheskie-rebusi%2Fromb.png&amp;name=romb&quot; title=&quot;Распечатать&quot; target=&quot;_blank&quot;&gt;&lt;img src=&quot;https://umochki.ru/plugins/content/sige/plugin_sige/print.png&quot; /&gt;Распечатать&lt;/a&gt;&quot;"/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6434" y="644893"/>
            <a:ext cx="8296977" cy="3965608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Прямоугольник 2"/>
          <p:cNvSpPr/>
          <p:nvPr/>
        </p:nvSpPr>
        <p:spPr>
          <a:xfrm>
            <a:off x="6032796" y="5725074"/>
            <a:ext cx="1479892" cy="4177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base">
              <a:lnSpc>
                <a:spcPts val="1875"/>
              </a:lnSpc>
              <a:spcAft>
                <a:spcPts val="750"/>
              </a:spcAft>
            </a:pPr>
            <a:r>
              <a:rPr lang="ru-RU" sz="5400" b="1" i="1" dirty="0" smtClean="0">
                <a:solidFill>
                  <a:srgbClr val="C00000"/>
                </a:solidFill>
                <a:effectLst/>
                <a:latin typeface="Bahnschrift Condensed" panose="020B0502040204020203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РОМБ</a:t>
            </a:r>
            <a:endParaRPr lang="ru-RU" sz="5400" b="1" i="1" dirty="0">
              <a:solidFill>
                <a:srgbClr val="C00000"/>
              </a:solidFill>
              <a:effectLst/>
              <a:latin typeface="Bahnschrift Condensed" panose="020B0502040204020203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188335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49</TotalTime>
  <Words>17</Words>
  <Application>Microsoft Office PowerPoint</Application>
  <PresentationFormat>Широкоэкранный</PresentationFormat>
  <Paragraphs>16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4" baseType="lpstr">
      <vt:lpstr>Arial</vt:lpstr>
      <vt:lpstr>Bahnschrift Condensed</vt:lpstr>
      <vt:lpstr>Calibri</vt:lpstr>
      <vt:lpstr>Century Gothic</vt:lpstr>
      <vt:lpstr>Dubai Light</vt:lpstr>
      <vt:lpstr>Times New Roman</vt:lpstr>
      <vt:lpstr>Wingdings 3</vt:lpstr>
      <vt:lpstr>Легкий дым</vt:lpstr>
      <vt:lpstr>Математические ребусы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DNS</dc:creator>
  <cp:lastModifiedBy>DNS</cp:lastModifiedBy>
  <cp:revision>6</cp:revision>
  <dcterms:created xsi:type="dcterms:W3CDTF">2022-01-12T10:03:51Z</dcterms:created>
  <dcterms:modified xsi:type="dcterms:W3CDTF">2022-01-12T10:53:46Z</dcterms:modified>
</cp:coreProperties>
</file>