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6" r:id="rId4"/>
    <p:sldId id="260" r:id="rId5"/>
    <p:sldId id="261" r:id="rId6"/>
    <p:sldId id="262" r:id="rId7"/>
    <p:sldId id="263" r:id="rId8"/>
    <p:sldId id="267" r:id="rId9"/>
    <p:sldId id="265" r:id="rId10"/>
    <p:sldId id="26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5" d="100"/>
          <a:sy n="75" d="100"/>
        </p:scale>
        <p:origin x="-17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BBED-786D-4C8E-97BA-657507CBE2B5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EECA-C370-43BD-A31F-EACB3AB2E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BBED-786D-4C8E-97BA-657507CBE2B5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EECA-C370-43BD-A31F-EACB3AB2E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BBED-786D-4C8E-97BA-657507CBE2B5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EECA-C370-43BD-A31F-EACB3AB2E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BBED-786D-4C8E-97BA-657507CBE2B5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EECA-C370-43BD-A31F-EACB3AB2E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BBED-786D-4C8E-97BA-657507CBE2B5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EECA-C370-43BD-A31F-EACB3AB2E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BBED-786D-4C8E-97BA-657507CBE2B5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EECA-C370-43BD-A31F-EACB3AB2E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BBED-786D-4C8E-97BA-657507CBE2B5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EECA-C370-43BD-A31F-EACB3AB2E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BBED-786D-4C8E-97BA-657507CBE2B5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EECA-C370-43BD-A31F-EACB3AB2E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BBED-786D-4C8E-97BA-657507CBE2B5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EECA-C370-43BD-A31F-EACB3AB2E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BBED-786D-4C8E-97BA-657507CBE2B5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EECA-C370-43BD-A31F-EACB3AB2E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E5BBED-786D-4C8E-97BA-657507CBE2B5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FAEECA-C370-43BD-A31F-EACB3AB2E3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E5BBED-786D-4C8E-97BA-657507CBE2B5}" type="datetimeFigureOut">
              <a:rPr lang="ru-RU" smtClean="0"/>
              <a:t>07.04.2021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FAEECA-C370-43BD-A31F-EACB3AB2E30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4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Выполните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вычисление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525963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Сколько будет 630-90? </a:t>
            </a:r>
          </a:p>
          <a:p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Сколько будет 270+80?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67744" y="1196752"/>
            <a:ext cx="525658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430+210</a:t>
            </a:r>
            <a:endParaRPr lang="ru-RU" sz="8000" dirty="0"/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1799692" y="2384884"/>
            <a:ext cx="115212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4319972" y="2456892"/>
            <a:ext cx="115212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2735796" y="2528900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5328084" y="2456892"/>
            <a:ext cx="1080120" cy="720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Прямоугольник 11"/>
          <p:cNvSpPr/>
          <p:nvPr/>
        </p:nvSpPr>
        <p:spPr>
          <a:xfrm>
            <a:off x="4139952" y="3429000"/>
            <a:ext cx="9541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200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1403648" y="3429000"/>
            <a:ext cx="9541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00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03848" y="3140968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940152" y="342900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987824" y="1268760"/>
            <a:ext cx="3603872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>540-430</a:t>
            </a:r>
            <a:endParaRPr lang="ru-RU" sz="80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2591780" y="2528900"/>
            <a:ext cx="115212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6" name="Прямая со стрелкой 5"/>
          <p:cNvCxnSpPr/>
          <p:nvPr/>
        </p:nvCxnSpPr>
        <p:spPr>
          <a:xfrm rot="5400000">
            <a:off x="4716016" y="2708920"/>
            <a:ext cx="1296144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16200000" flipH="1">
            <a:off x="3383868" y="2600908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5544108" y="2600908"/>
            <a:ext cx="1152128" cy="6480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>
          <a:xfrm>
            <a:off x="2339752" y="3429000"/>
            <a:ext cx="9541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500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788024" y="3573016"/>
            <a:ext cx="9541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00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851920" y="3284984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228184" y="342900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0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Продолжите предложения: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31640" y="1988840"/>
            <a:ext cx="655272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Tx/>
              <a:buChar char="-"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Мне понравилось…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Я испытывал трудности…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- Я научился…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Решите логическую задачу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090839" y="1105000"/>
            <a:ext cx="471340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летний полдень под сосной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Еж нашел сюрприз лесной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Две лисички, пять опят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 сосной в лесу стоят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Ну, а дальше у опушки-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Сыроежки- все подружки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три в три ряда стоят,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ежа они глядят.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ответ нам дать готов,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еж нашел грибов?</a:t>
            </a:r>
            <a:endParaRPr kumimoji="0" lang="ru-RU" sz="28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4000" dirty="0">
                <a:latin typeface="Times New Roman" pitchFamily="18" charset="0"/>
                <a:cs typeface="Times New Roman" pitchFamily="18" charset="0"/>
              </a:rPr>
              <a:t>Решите логическую задачу</a:t>
            </a: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090839" y="1105000"/>
            <a:ext cx="4713406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летний полдень под сосной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Еж нашел сюрприз лесной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Две лисички, пять опят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Под сосной в лесу стоят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Ну, а дальше у опушки-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Сыроежки- все подружки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 три в три ряда стоят,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 ежа они глядят.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Кто ответ нам дать готов,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Сколько еж нашел грибов?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084168" y="5805264"/>
            <a:ext cx="293779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Ответ: 16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грибов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332656"/>
            <a:ext cx="8424936" cy="6525344"/>
          </a:xfrm>
        </p:spPr>
        <p:txBody>
          <a:bodyPr numCol="2"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800+200=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1000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650-530=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120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400+300=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700</a:t>
            </a:r>
            <a:endParaRPr lang="ru-RU" sz="2800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940-840=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100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700+100=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800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870-150=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720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100+700=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800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990-390=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600</a:t>
            </a: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310+180=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490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870-150=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720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710+290=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1000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400-300=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100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55776" y="332656"/>
            <a:ext cx="8229600" cy="4525963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150+220=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370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520-410=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110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850+140=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990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800-200=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600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340+360=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700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500-200=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300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700+300=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1000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500-400=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100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710+290=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920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820+100=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760-720=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1000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990-900=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90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771800" y="188640"/>
            <a:ext cx="8229600" cy="4525963"/>
          </a:xfrm>
        </p:spPr>
        <p:txBody>
          <a:bodyPr>
            <a:no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300+500=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800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610-100=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510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460+230=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690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280-180=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100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600+300=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900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200+600=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800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940-840=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100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370+500=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870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1000-500=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500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700+100=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800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600-200=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400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570+420=</a:t>
            </a:r>
            <a:r>
              <a:rPr lang="ru-RU" sz="2800" b="1" u="sng" dirty="0" smtClean="0">
                <a:latin typeface="Times New Roman" pitchFamily="18" charset="0"/>
                <a:cs typeface="Times New Roman" pitchFamily="18" charset="0"/>
              </a:rPr>
              <a:t>990</a:t>
            </a:r>
            <a:endParaRPr lang="ru-RU" sz="28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Picture 3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Найдите примеры, в которых ошибся </a:t>
            </a:r>
            <a:r>
              <a:rPr lang="ru-RU" dirty="0" smtClean="0"/>
              <a:t>Незнайка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28800"/>
            <a:ext cx="5025752" cy="5229200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1)460-430=890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2)770-520=250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3)650-530=120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4)590-320=270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5)750-240=990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6)790-370=420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7)740-420=310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8)950-810=140</a:t>
            </a:r>
          </a:p>
          <a:p>
            <a:endParaRPr lang="ru-RU" dirty="0"/>
          </a:p>
        </p:txBody>
      </p:sp>
      <p:pic>
        <p:nvPicPr>
          <p:cNvPr id="16386" name="Picture 2" descr="C:\Users\Рим\Desktop\Алинка\4-41-1866x204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6331" y="1844824"/>
            <a:ext cx="4567669" cy="5013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Найдите примеры, в которых ошибся </a:t>
            </a:r>
            <a:r>
              <a:rPr lang="ru-RU" dirty="0" smtClean="0"/>
              <a:t>Незнайка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71600" y="1628800"/>
            <a:ext cx="5025752" cy="5229200"/>
          </a:xfrm>
        </p:spPr>
        <p:txBody>
          <a:bodyPr>
            <a:normAutofit lnSpcReduction="10000"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1)460-430=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ru-RU" sz="36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2)770-520=250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3)650-530=120</a:t>
            </a: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4)590-320=270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5)750-240=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510</a:t>
            </a:r>
            <a:endParaRPr lang="ru-RU" sz="36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6)790-370=420</a:t>
            </a: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7)740-420=</a:t>
            </a:r>
            <a:r>
              <a:rPr lang="ru-RU" sz="3600" b="1" u="sng" dirty="0" smtClean="0">
                <a:latin typeface="Times New Roman" pitchFamily="18" charset="0"/>
                <a:cs typeface="Times New Roman" pitchFamily="18" charset="0"/>
              </a:rPr>
              <a:t>320</a:t>
            </a:r>
            <a:endParaRPr lang="ru-RU" sz="3600" b="1" u="sng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8)950-810=140</a:t>
            </a:r>
          </a:p>
          <a:p>
            <a:endParaRPr lang="ru-RU" dirty="0"/>
          </a:p>
        </p:txBody>
      </p:sp>
      <p:pic>
        <p:nvPicPr>
          <p:cNvPr id="16386" name="Picture 2" descr="C:\Users\Рим\Desktop\Алинка\4-41-1866x204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6331" y="1844824"/>
            <a:ext cx="4567669" cy="5013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Рим\Desktop\Алинка\img3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24544" y="836712"/>
            <a:ext cx="5482952" cy="850106"/>
          </a:xfrm>
        </p:spPr>
        <p:txBody>
          <a:bodyPr>
            <a:noAutofit/>
          </a:bodyPr>
          <a:lstStyle/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430+210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580112" y="836712"/>
            <a:ext cx="2749471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540-430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rot="5400000">
            <a:off x="1943708" y="1808820"/>
            <a:ext cx="1152128" cy="7920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H="1">
            <a:off x="3059832" y="1700808"/>
            <a:ext cx="1224136" cy="93610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rot="5400000">
            <a:off x="6493713" y="1723311"/>
            <a:ext cx="1008112" cy="96310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7518715" y="1850437"/>
            <a:ext cx="936104" cy="63684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3923928" y="2780928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403648" y="2852936"/>
            <a:ext cx="9541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200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956376" y="2636912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30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6012160" y="2636912"/>
            <a:ext cx="95410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u="sng" dirty="0" smtClean="0">
                <a:latin typeface="Times New Roman" pitchFamily="18" charset="0"/>
                <a:cs typeface="Times New Roman" pitchFamily="18" charset="0"/>
              </a:rPr>
              <a:t>400</a:t>
            </a:r>
            <a:endParaRPr lang="ru-RU" sz="40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210</Words>
  <Application>Microsoft Office PowerPoint</Application>
  <PresentationFormat>Экран (4:3)</PresentationFormat>
  <Paragraphs>102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Выполните вычисление</vt:lpstr>
      <vt:lpstr>Решите логическую задачу</vt:lpstr>
      <vt:lpstr>Решите логическую задачу</vt:lpstr>
      <vt:lpstr>Слайд 4</vt:lpstr>
      <vt:lpstr>Слайд 5</vt:lpstr>
      <vt:lpstr>Слайд 6</vt:lpstr>
      <vt:lpstr>Найдите примеры, в которых ошибся Незнайка</vt:lpstr>
      <vt:lpstr>Найдите примеры, в которых ошибся Незнайка</vt:lpstr>
      <vt:lpstr>430+210</vt:lpstr>
      <vt:lpstr>Слайд 10</vt:lpstr>
      <vt:lpstr>Слайд 11</vt:lpstr>
      <vt:lpstr>Продолжите предложения: 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Выполните вычисление</dc:title>
  <dc:creator>Рим</dc:creator>
  <cp:lastModifiedBy>Рим</cp:lastModifiedBy>
  <cp:revision>6</cp:revision>
  <dcterms:created xsi:type="dcterms:W3CDTF">2021-04-07T10:57:00Z</dcterms:created>
  <dcterms:modified xsi:type="dcterms:W3CDTF">2021-04-07T11:51:19Z</dcterms:modified>
</cp:coreProperties>
</file>