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4" r:id="rId11"/>
    <p:sldId id="265" r:id="rId12"/>
    <p:sldId id="264" r:id="rId13"/>
    <p:sldId id="266" r:id="rId14"/>
    <p:sldId id="267" r:id="rId15"/>
    <p:sldId id="268" r:id="rId16"/>
    <p:sldId id="269" r:id="rId17"/>
    <p:sldId id="271" r:id="rId18"/>
    <p:sldId id="270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E92CF-9574-4E6E-AF51-FB0D76A371AC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88205-657D-4D4E-98B5-2EA6AEA14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gdz4you.com/files/slides/f74/931c4aa37344f7e2297c9803117b3e4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21013" cy="6840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ds05.infourok.ru/uploads/ex/0114/000062bb-ec047cb6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063880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bidspirit-images.global.ssl.fastly.net/bookshelf/cloned-images/17920/001/a_ignore_q_80_w_1000_c_limit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32656"/>
            <a:ext cx="3856376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mg1.liveinternet.ru/images/attach/d/2/152/102/152102981_PHsobaka_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632848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test-dev.gazetargub.ru/wp-content/uploads/2018/09/00-4-1030x4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692201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fsd.multiurok.ru/html/2017/10/06/s_59d7983e68a8a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6096000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present5.com/presentation/29317690_25102440/image-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858000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sun9-13.userapi.com/impf/c637720/v637720042/190d8/-ubVAGqqnEc.jpg?size=604x600&amp;quality=96&amp;sign=53880137aa9f66b19cd14209d05743a2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32656"/>
            <a:ext cx="4829133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fsd.multiurok.ru/html/2019/02/14/s_5c65863188b79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6632"/>
            <a:ext cx="6744072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http://900igr.net/datas/literatura/ZHizn-i-tvorchestvo-Majakovskogo/0011-011-Pereekhav-v-marte-1919-v-Moskvu-on-rabotaet-v-Oknakh-ROSTA-risue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4" name="Picture 6" descr="https://ds03.infourok.ru/uploads/ex/0ea1/00037d88-7f8bdcd7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192909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pbs.twimg.com/media/CHTV3YnWoAAQG2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207891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.ytimg.com/vi/f72-_6_nkJ4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856984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4.infourok.ru/uploads/ex/0835/000893b4-5e056080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84976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udioguidegeorgia.com/uploads/images/59cec56b669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8640960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4" descr="http://900igr.net/up/datas/103689/0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s://fs01.infourok.ru/images/doc/29/3719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064896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https://stihi-i-proza.ru/wp-content/uploads/2014/06/wpid-TVF8KedRvhE.jpg" id="17410" name="AutoShape 2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https://stihi-i-proza.ru/wp-content/uploads/2014/06/wpid-TVF8KedRvhE.jpg" id="17412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https://fs01.infourok.ru/images/doc/29/37190/img11.jpg" id="17414" name="Picture 6"/>
          <p:cNvPicPr>
            <a:picLocks noChangeArrowheads="1" noChangeAspect="1"/>
          </p:cNvPicPr>
          <p:nvPr/>
        </p:nvPicPr>
        <p:blipFill>
          <a:blip cstate="print" r:embed="rId2"/>
          <a:srcRect b="-65"/>
          <a:stretch>
            <a:fillRect/>
          </a:stretch>
        </p:blipFill>
        <p:spPr bwMode="auto">
          <a:xfrm>
            <a:off x="179512" y="188640"/>
            <a:ext cx="8544948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www.ukazka.ru/img/g/uk121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764704"/>
            <a:ext cx="3682009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4.infourok.ru/uploads/ex/08dc/000636e3-63bfb962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768085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AutoShape 4" descr="http://airvl.ru/wp-content/uploads/Burluk_04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://airvl.ru/wp-content/uploads/Burluk_04_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prosodia.ru/upload/iblock/fb5/fb58fbb1eacc6aac20b0c5dbf0070b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https://www.mirelit.ru/assets/cache/images/avtor/_-23-500x-f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6632"/>
            <a:ext cx="4029075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</dc:creator>
  <cp:lastModifiedBy>12</cp:lastModifiedBy>
  <cp:revision>14</cp:revision>
  <dcterms:created xsi:type="dcterms:W3CDTF">2022-04-07T19:15:16Z</dcterms:created>
  <dcterms:modified xsi:type="dcterms:W3CDTF">2022-04-07T21:29:17Z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1433617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