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782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251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842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1302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9432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485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131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371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779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877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01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0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348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475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24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236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477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5BEB9-672A-48F2-BA83-7D2F7FEC89EB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6698A-7474-445B-BDD6-E9E16624C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0545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C8A8FE-64A0-45FB-848D-0C98FCBDAC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96412" y="1034957"/>
            <a:ext cx="7399175" cy="1825096"/>
          </a:xfrm>
        </p:spPr>
        <p:txBody>
          <a:bodyPr/>
          <a:lstStyle/>
          <a:p>
            <a:r>
              <a:rPr lang="en-US" dirty="0"/>
              <a:t>Natural disasters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20C4B0C-5BA4-4C78-B84C-ECB2725245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12849" y="6348236"/>
            <a:ext cx="3396343" cy="351970"/>
          </a:xfrm>
        </p:spPr>
        <p:txBody>
          <a:bodyPr>
            <a:normAutofit/>
          </a:bodyPr>
          <a:lstStyle/>
          <a:p>
            <a:pPr algn="ctr"/>
            <a:r>
              <a:rPr lang="ru-RU" sz="1400" dirty="0"/>
              <a:t>Владивосток, 2022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5473BE-8A18-4770-97BD-F669A74FE373}"/>
              </a:ext>
            </a:extLst>
          </p:cNvPr>
          <p:cNvSpPr txBox="1"/>
          <p:nvPr/>
        </p:nvSpPr>
        <p:spPr>
          <a:xfrm>
            <a:off x="98485" y="4945880"/>
            <a:ext cx="27494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Выполнила студентка</a:t>
            </a:r>
            <a:r>
              <a:rPr lang="en-US" dirty="0"/>
              <a:t> </a:t>
            </a:r>
            <a:r>
              <a:rPr lang="ru-RU" dirty="0"/>
              <a:t>КГА ПОУ «ДВГГТК»</a:t>
            </a:r>
          </a:p>
          <a:p>
            <a:r>
              <a:rPr lang="ru-RU" dirty="0"/>
              <a:t>Гр. ЗИО-21 </a:t>
            </a:r>
          </a:p>
          <a:p>
            <a:r>
              <a:rPr lang="ru-RU" dirty="0"/>
              <a:t>Афанасьева Валерия</a:t>
            </a:r>
          </a:p>
          <a:p>
            <a:r>
              <a:rPr lang="ru-RU" dirty="0"/>
              <a:t>Преподаватель ВОДОЛАЗСКАЯ И.Е.</a:t>
            </a:r>
          </a:p>
        </p:txBody>
      </p:sp>
    </p:spTree>
    <p:extLst>
      <p:ext uri="{BB962C8B-B14F-4D97-AF65-F5344CB8AC3E}">
        <p14:creationId xmlns:p14="http://schemas.microsoft.com/office/powerpoint/2010/main" val="3553597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50530E-F630-4C02-8DBD-79D38405E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6319" y="232528"/>
            <a:ext cx="4862804" cy="1293028"/>
          </a:xfrm>
        </p:spPr>
        <p:txBody>
          <a:bodyPr>
            <a:normAutofit fontScale="90000"/>
          </a:bodyPr>
          <a:lstStyle/>
          <a:p>
            <a:r>
              <a:rPr lang="en-US" sz="6600" dirty="0"/>
              <a:t>Landslides</a:t>
            </a:r>
            <a:endParaRPr lang="ru-RU" sz="6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934404-B102-4658-BDAC-2F5556F64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539" y="2717074"/>
            <a:ext cx="4435302" cy="210685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	Landslides happen when earth and rocks on slopes become loose or water- laden and they fall down the hills or mountains.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024132E-87FE-4AF1-A83E-B337BBD862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198" y="1835865"/>
            <a:ext cx="6530263" cy="384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50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E0A8807-CB86-4AC3-BC56-DDD2B977C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2256975"/>
            <a:ext cx="5777204" cy="402412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	Natural disasters are great tragedies to many countries and nations. </a:t>
            </a:r>
          </a:p>
          <a:p>
            <a:pPr marL="0" indent="0" algn="ctr">
              <a:buNone/>
            </a:pPr>
            <a:r>
              <a:rPr lang="en-US" dirty="0"/>
              <a:t>	They take a lot of people's lives. 	</a:t>
            </a:r>
          </a:p>
          <a:p>
            <a:pPr marL="0" indent="0" algn="ctr">
              <a:buNone/>
            </a:pPr>
            <a:r>
              <a:rPr lang="en-US" dirty="0"/>
              <a:t>	Thousands of people become homeless, unemployed. </a:t>
            </a:r>
          </a:p>
          <a:p>
            <a:pPr marL="0" indent="0" algn="ctr">
              <a:buNone/>
            </a:pPr>
            <a:r>
              <a:rPr lang="en-US" dirty="0"/>
              <a:t>	They need medical and psychological help.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B1BCBAA-186C-483D-8C21-0365543404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96" y="1741810"/>
            <a:ext cx="5542013" cy="373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199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98EAD4-7FC0-43DE-B812-D900ABACA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657" y="2362977"/>
            <a:ext cx="10235681" cy="2132045"/>
          </a:xfrm>
        </p:spPr>
        <p:txBody>
          <a:bodyPr>
            <a:noAutofit/>
          </a:bodyPr>
          <a:lstStyle/>
          <a:p>
            <a:pPr algn="l"/>
            <a:r>
              <a:rPr lang="en-US" sz="6600" dirty="0"/>
              <a:t>Thanks for attention</a:t>
            </a:r>
            <a:r>
              <a:rPr lang="ru-RU" sz="6600" dirty="0"/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2728355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BF7FD0B-6572-4646-B86F-EA99F35CD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0645" y="1590870"/>
            <a:ext cx="6298164" cy="424542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en-US" dirty="0"/>
              <a:t>Natural disasters Mother Nature can act rather scary sometimes. </a:t>
            </a:r>
          </a:p>
          <a:p>
            <a:pPr marL="0" indent="0">
              <a:buNone/>
            </a:pPr>
            <a:r>
              <a:rPr lang="en-US" dirty="0"/>
              <a:t>	Almost every day TV channels, radio and newspapers report on natural disasters striking different parts of the world. </a:t>
            </a:r>
          </a:p>
          <a:p>
            <a:pPr marL="0" indent="0">
              <a:buNone/>
            </a:pPr>
            <a:r>
              <a:rPr lang="en-US" dirty="0"/>
              <a:t>	Scientists say that earthquakes, tornados, floods, droughts, tsunamis, landslides and hurricanes are happening more frequently nowadays. </a:t>
            </a:r>
          </a:p>
          <a:p>
            <a:pPr marL="0" indent="0">
              <a:buNone/>
            </a:pPr>
            <a:r>
              <a:rPr lang="en-US" dirty="0"/>
              <a:t>	Global warming, pollution and growing industrialization lead to imbalance in our echo-system.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7887090-FE01-4C4B-8049-DBE75B0DEC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36" y="1544119"/>
            <a:ext cx="5841664" cy="416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479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8D23F09-B928-4364-B3B2-9A3EC14829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7575" y="1280709"/>
            <a:ext cx="5786535" cy="4875077"/>
          </a:xfrm>
        </p:spPr>
        <p:txBody>
          <a:bodyPr/>
          <a:lstStyle/>
          <a:p>
            <a:pPr marL="0" indent="0">
              <a:buNone/>
            </a:pPr>
            <a:r>
              <a:rPr lang="en-US" b="0" i="0" dirty="0">
                <a:effectLst/>
                <a:latin typeface="-apple-system"/>
              </a:rPr>
              <a:t>	</a:t>
            </a:r>
            <a:r>
              <a:rPr lang="en-US" b="0" i="0" dirty="0">
                <a:effectLst/>
              </a:rPr>
              <a:t>A natural disaster can be defined as an uncontrollable extreme disruption which causes ecological and financial damage and victims of vulnerable population. </a:t>
            </a:r>
          </a:p>
          <a:p>
            <a:pPr marL="0" indent="0">
              <a:buNone/>
            </a:pPr>
            <a:r>
              <a:rPr lang="en-US" b="0" i="0" dirty="0">
                <a:effectLst/>
              </a:rPr>
              <a:t>	Sometimes the events can be predicted by special meteorological </a:t>
            </a:r>
            <a:r>
              <a:rPr lang="en-US" dirty="0"/>
              <a:t>war</a:t>
            </a:r>
            <a:r>
              <a:rPr lang="en-US" b="0" i="0" dirty="0">
                <a:effectLst/>
              </a:rPr>
              <a:t>ning systems and they often happen in the same geographical area because they are related to climate and physical characteristics of the region. </a:t>
            </a:r>
          </a:p>
          <a:p>
            <a:pPr marL="0" indent="0">
              <a:buNone/>
            </a:pPr>
            <a:r>
              <a:rPr lang="en-US" b="0" i="0" dirty="0">
                <a:effectLst/>
              </a:rPr>
              <a:t>	For example, Florida is constantly suffering from tornadoes and hurricanes, and Japan - from earthquakes.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974E821-5763-4A4C-8E23-C590CA4269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19" y="1595534"/>
            <a:ext cx="5389621" cy="399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83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CE4651-D6AF-4B45-BC28-116DD9300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3902" y="83238"/>
            <a:ext cx="5730551" cy="1293028"/>
          </a:xfrm>
        </p:spPr>
        <p:txBody>
          <a:bodyPr>
            <a:normAutofit/>
          </a:bodyPr>
          <a:lstStyle/>
          <a:p>
            <a:r>
              <a:rPr lang="en-US" sz="6600" dirty="0"/>
              <a:t>earthquake</a:t>
            </a:r>
            <a:endParaRPr lang="ru-RU" sz="6600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A59943FB-B046-48F4-801A-354CDE0275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521" y="1497565"/>
            <a:ext cx="5730552" cy="4080013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06D53FC-EF39-4D83-A344-5C8879776E74}"/>
              </a:ext>
            </a:extLst>
          </p:cNvPr>
          <p:cNvSpPr txBox="1"/>
          <p:nvPr/>
        </p:nvSpPr>
        <p:spPr>
          <a:xfrm>
            <a:off x="531844" y="1967910"/>
            <a:ext cx="46559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	An earthquake happens when tectonic plates of the earth move and they make the area shake violently. 	</a:t>
            </a:r>
          </a:p>
          <a:p>
            <a:endParaRPr lang="en-US" dirty="0"/>
          </a:p>
          <a:p>
            <a:r>
              <a:rPr lang="en-US" dirty="0"/>
              <a:t>	According to the Richter scale the magnitude of earthquake is measured from 1 to 10 points. </a:t>
            </a:r>
          </a:p>
          <a:p>
            <a:endParaRPr lang="en-US" dirty="0"/>
          </a:p>
          <a:p>
            <a:r>
              <a:rPr lang="en-US" dirty="0"/>
              <a:t>	The most powerful earthquake was recorded 1960 in Chile, its magnitude was 9,5.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6786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898665-51F6-47CF-9434-671EC198B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7672" y="647929"/>
            <a:ext cx="6504991" cy="1293028"/>
          </a:xfrm>
        </p:spPr>
        <p:txBody>
          <a:bodyPr>
            <a:noAutofit/>
          </a:bodyPr>
          <a:lstStyle/>
          <a:p>
            <a:r>
              <a:rPr lang="en-US" sz="6600" dirty="0"/>
              <a:t>Volcanic eruptions</a:t>
            </a:r>
            <a:endParaRPr lang="ru-RU" sz="66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BA18860-3EDD-410C-80B5-28F0EA818C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021" y="2411672"/>
            <a:ext cx="6432662" cy="396707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76D5D0-28E1-41F3-95D9-E84A81F99BED}"/>
              </a:ext>
            </a:extLst>
          </p:cNvPr>
          <p:cNvSpPr txBox="1"/>
          <p:nvPr/>
        </p:nvSpPr>
        <p:spPr>
          <a:xfrm>
            <a:off x="322642" y="2768638"/>
            <a:ext cx="470583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	</a:t>
            </a:r>
            <a:r>
              <a:rPr lang="en-US" dirty="0"/>
              <a:t>Volcanic eruptions occur when hot red magma erupts from the earth’s crust and flows from the top of the volcano.</a:t>
            </a:r>
            <a:endParaRPr lang="ru-RU" dirty="0"/>
          </a:p>
          <a:p>
            <a:endParaRPr lang="ru-RU" dirty="0"/>
          </a:p>
          <a:p>
            <a:r>
              <a:rPr lang="ru-RU" dirty="0"/>
              <a:t>	</a:t>
            </a:r>
            <a:r>
              <a:rPr lang="en-US" dirty="0"/>
              <a:t>It also throws volcano ashes into the air which are harmful to inhale for human beings and animals.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0370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DF070A-F892-41C5-B31C-40D5E6D06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2849" y="419140"/>
            <a:ext cx="4187112" cy="1293028"/>
          </a:xfrm>
        </p:spPr>
        <p:txBody>
          <a:bodyPr>
            <a:normAutofit/>
          </a:bodyPr>
          <a:lstStyle/>
          <a:p>
            <a:r>
              <a:rPr lang="en-US" sz="6600" dirty="0"/>
              <a:t>tsunami</a:t>
            </a:r>
            <a:endParaRPr lang="ru-RU" sz="6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A19261-5355-41E3-A86F-7591DA0F9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435" y="2113845"/>
            <a:ext cx="4441374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	A tsunami is a series of dangerous huge ocean waves, usually caused by underwater earthquakes. </a:t>
            </a:r>
          </a:p>
          <a:p>
            <a:pPr marL="0" indent="0">
              <a:buNone/>
            </a:pPr>
            <a:r>
              <a:rPr lang="en-US" dirty="0"/>
              <a:t>	This natural disaster attacks the shore all of a sudden and often results in thousands of deaths. </a:t>
            </a:r>
          </a:p>
          <a:p>
            <a:pPr marL="0" indent="0">
              <a:buNone/>
            </a:pPr>
            <a:r>
              <a:rPr lang="en-US" dirty="0"/>
              <a:t>	The height of the waves can reach 30 meters.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95F947A-FFBE-43F9-A436-C2A2A0DC9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951" y="2044179"/>
            <a:ext cx="6049614" cy="340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031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140E5C-61BF-4A0B-8A26-B249577C3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1633" y="307173"/>
            <a:ext cx="4984102" cy="1293028"/>
          </a:xfrm>
        </p:spPr>
        <p:txBody>
          <a:bodyPr>
            <a:normAutofit/>
          </a:bodyPr>
          <a:lstStyle/>
          <a:p>
            <a:r>
              <a:rPr lang="en-US" sz="6600" dirty="0"/>
              <a:t>Flooding</a:t>
            </a:r>
            <a:endParaRPr lang="ru-RU" sz="6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464E34-C4C9-4CB8-9F4B-3B6C9CE9E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253344"/>
            <a:ext cx="5024535" cy="402412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	Flooding is another natural disaster. </a:t>
            </a:r>
          </a:p>
          <a:p>
            <a:pPr marL="0" indent="0">
              <a:buNone/>
            </a:pPr>
            <a:r>
              <a:rPr lang="en-US" dirty="0"/>
              <a:t>	Floods happen when the water level in rivers and seas becomes too high. </a:t>
            </a:r>
          </a:p>
          <a:p>
            <a:pPr marL="0" indent="0">
              <a:buNone/>
            </a:pPr>
            <a:r>
              <a:rPr lang="en-US" dirty="0"/>
              <a:t>	Sometimes flash floods can even wash away whole villages.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914E32D-0282-4B3D-B0B3-50B99F5B9E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633" y="1824135"/>
            <a:ext cx="5485815" cy="3642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897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40FB3B-42E4-4BA6-B3A6-6248CE927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363156"/>
            <a:ext cx="4601547" cy="1120411"/>
          </a:xfrm>
        </p:spPr>
        <p:txBody>
          <a:bodyPr>
            <a:normAutofit/>
          </a:bodyPr>
          <a:lstStyle/>
          <a:p>
            <a:r>
              <a:rPr lang="en-US" sz="6600" dirty="0"/>
              <a:t>Wildfires</a:t>
            </a:r>
            <a:endParaRPr lang="ru-RU" sz="6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D94E72-F0DB-4060-8F61-25D59F6CE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889" y="1772816"/>
            <a:ext cx="5099180" cy="3965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	During extremely hot dry summers our world usually suffers from vast forest fires and severe droughts. </a:t>
            </a:r>
          </a:p>
          <a:p>
            <a:pPr marL="0" indent="0">
              <a:buNone/>
            </a:pPr>
            <a:r>
              <a:rPr lang="en-US" dirty="0"/>
              <a:t>	Wildfires are especially dangerous in windy weather when they spread very easily. </a:t>
            </a:r>
          </a:p>
          <a:p>
            <a:pPr marL="0" indent="0">
              <a:buNone/>
            </a:pPr>
            <a:r>
              <a:rPr lang="en-US" dirty="0"/>
              <a:t>	Droughts may result in famine because the land becomes dry and people can't grow any plants and vegetables on it.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6ED4A2D-40AC-4B03-A421-AA3A26DBCB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727" y="1772816"/>
            <a:ext cx="5957555" cy="367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028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D93504-05CA-4D34-B5C6-17BD1B4AE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8245" y="316504"/>
            <a:ext cx="4666861" cy="1293028"/>
          </a:xfrm>
        </p:spPr>
        <p:txBody>
          <a:bodyPr>
            <a:normAutofit/>
          </a:bodyPr>
          <a:lstStyle/>
          <a:p>
            <a:r>
              <a:rPr lang="en-US" sz="6600" dirty="0"/>
              <a:t>tornado</a:t>
            </a:r>
            <a:endParaRPr lang="ru-RU" sz="6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CC4BBF-214E-45D3-BC63-3FAEE7696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810" y="2275365"/>
            <a:ext cx="5309120" cy="402412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	A tornado is an enormous column of twisting wind that moves very fast and destroys houses, raises in the air and throws people, animals and heavy things.</a:t>
            </a:r>
          </a:p>
          <a:p>
            <a:pPr marL="0" indent="0">
              <a:buNone/>
            </a:pPr>
            <a:r>
              <a:rPr lang="en-US" dirty="0"/>
              <a:t>	Hurricanes and tornados are very common in America and the Atlantic Ocean.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1A022A5-272F-490E-82BB-6EDDA6ABA5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994" y="1609532"/>
            <a:ext cx="6033171" cy="40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13235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98</TotalTime>
  <Words>520</Words>
  <Application>Microsoft Office PowerPoint</Application>
  <PresentationFormat>Широкоэкранный</PresentationFormat>
  <Paragraphs>45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-apple-system</vt:lpstr>
      <vt:lpstr>Arial</vt:lpstr>
      <vt:lpstr>Century Gothic</vt:lpstr>
      <vt:lpstr>След самолета</vt:lpstr>
      <vt:lpstr>Natural disasters</vt:lpstr>
      <vt:lpstr>Презентация PowerPoint</vt:lpstr>
      <vt:lpstr>Презентация PowerPoint</vt:lpstr>
      <vt:lpstr>earthquake</vt:lpstr>
      <vt:lpstr>Volcanic eruptions</vt:lpstr>
      <vt:lpstr>tsunami</vt:lpstr>
      <vt:lpstr>Flooding</vt:lpstr>
      <vt:lpstr>Wildfires</vt:lpstr>
      <vt:lpstr>tornado</vt:lpstr>
      <vt:lpstr>Landslides</vt:lpstr>
      <vt:lpstr>Презентация PowerPoint</vt:lpstr>
      <vt:lpstr>Thanks for attention!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disasters</dc:title>
  <dc:creator> </dc:creator>
  <cp:lastModifiedBy>User</cp:lastModifiedBy>
  <cp:revision>19</cp:revision>
  <dcterms:created xsi:type="dcterms:W3CDTF">2021-03-03T07:55:31Z</dcterms:created>
  <dcterms:modified xsi:type="dcterms:W3CDTF">2022-04-11T00:52:09Z</dcterms:modified>
</cp:coreProperties>
</file>