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C71B-A7D9-404E-BDF2-2019E50EAFD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5353-82A5-44FF-8C1E-8F23D831A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708918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C71B-A7D9-404E-BDF2-2019E50EAFD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5353-82A5-44FF-8C1E-8F23D831A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2090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C71B-A7D9-404E-BDF2-2019E50EAFD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5353-82A5-44FF-8C1E-8F23D831A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51584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C71B-A7D9-404E-BDF2-2019E50EAFD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5353-82A5-44FF-8C1E-8F23D831A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84215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C71B-A7D9-404E-BDF2-2019E50EAFD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5353-82A5-44FF-8C1E-8F23D831A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645563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C71B-A7D9-404E-BDF2-2019E50EAFD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5353-82A5-44FF-8C1E-8F23D831A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377087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C71B-A7D9-404E-BDF2-2019E50EAFD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5353-82A5-44FF-8C1E-8F23D831A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1805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C71B-A7D9-404E-BDF2-2019E50EAFD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5353-82A5-44FF-8C1E-8F23D831A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036674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C71B-A7D9-404E-BDF2-2019E50EAFD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5353-82A5-44FF-8C1E-8F23D831A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70875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C71B-A7D9-404E-BDF2-2019E50EAFD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5353-82A5-44FF-8C1E-8F23D831A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260349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C71B-A7D9-404E-BDF2-2019E50EAFD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5353-82A5-44FF-8C1E-8F23D831A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48137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5C71B-A7D9-404E-BDF2-2019E50EAFD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95353-82A5-44FF-8C1E-8F23D831A6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54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07096" y="1182757"/>
            <a:ext cx="7899307" cy="50475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ПРАВИЛА НАШЕГО </a:t>
            </a:r>
          </a:p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ДРУГА</a:t>
            </a:r>
          </a:p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СВЕТОФОРА</a:t>
            </a:r>
          </a:p>
          <a:p>
            <a:pPr algn="ctr"/>
            <a:endParaRPr lang="ru-RU" sz="20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endParaRPr lang="ru-RU" sz="2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endParaRPr lang="ru-RU" sz="20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endParaRPr lang="ru-RU" sz="2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ru-RU" sz="2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ПРЕЗЕНТАЦИЯ ДЛЯ ДЕТЕЙ </a:t>
            </a:r>
            <a:r>
              <a:rPr lang="ru-RU" sz="2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ru-RU" sz="2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МЛАДШЕЙ ГРУППЫ</a:t>
            </a:r>
          </a:p>
          <a:p>
            <a:pPr algn="ctr"/>
            <a:r>
              <a:rPr lang="ru-RU" sz="2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ГБДОУ №27 Василеостровского района СПБ</a:t>
            </a:r>
          </a:p>
          <a:p>
            <a:pPr algn="ctr"/>
            <a:r>
              <a:rPr lang="ru-RU" sz="2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Воспитатель Щеголева ЕС</a:t>
            </a:r>
          </a:p>
          <a:p>
            <a:pPr algn="ctr"/>
            <a:endParaRPr lang="ru-RU" sz="2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4" name="ПДД - Минус_(MP3Ball.ru) (1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48007" y="1975572"/>
            <a:ext cx="487363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4173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1540" y="1490411"/>
            <a:ext cx="3769622" cy="456645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267739" y="934279"/>
            <a:ext cx="6480313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Когда ты вышел на прогулку туда, где есть дороги, ты становишься пешеходом!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10010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487" y="869340"/>
            <a:ext cx="6559825" cy="516371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921487" y="561226"/>
            <a:ext cx="3174195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А за рулем машин сидят люди, которые называются – ВОДИТЕЛИ!</a:t>
            </a:r>
            <a:endParaRPr lang="ru-RU" sz="4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50323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2609" y="1560443"/>
            <a:ext cx="70269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Пешеходы и водители должны уважать друг друга, и в этом им поможет наш друг СВЕТОФОР!</a:t>
            </a:r>
          </a:p>
          <a:p>
            <a:pPr algn="ctr"/>
            <a:endParaRPr lang="ru-RU" sz="3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ru-RU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Давайте разберемся что означают для нас цвета светофора</a:t>
            </a:r>
            <a:endParaRPr lang="ru-RU" sz="3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2988" y="1119601"/>
            <a:ext cx="3524250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7165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85521" y="1447297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i="0" dirty="0" smtClean="0">
                <a:solidFill>
                  <a:srgbClr val="303457"/>
                </a:solidFill>
                <a:effectLst/>
                <a:latin typeface="Proxima Nova Regular"/>
              </a:rPr>
              <a:t>Слушай и запоминай и всегда их соблюдай. Загорелся КРАСНЫЙ свет,  стой, малыш, прохода нет.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113" y="894521"/>
            <a:ext cx="3959408" cy="4866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1597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967" y="526774"/>
            <a:ext cx="3468503" cy="596347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148469" y="1923463"/>
            <a:ext cx="381662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0" dirty="0" smtClean="0">
                <a:solidFill>
                  <a:srgbClr val="303457"/>
                </a:solidFill>
                <a:effectLst/>
                <a:latin typeface="Proxima Nova Regular"/>
              </a:rPr>
              <a:t>ЖЕЛТЫЙ свет смотри горит Приготовься говорит.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1777871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414" y="753096"/>
            <a:ext cx="4340492" cy="522032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076661" y="1162879"/>
            <a:ext cx="3969327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/>
              <a:t>А зажегся свет ЗЕЛЕНЫЙ Проходи мой друг ученый.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12999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7572" y="1272208"/>
            <a:ext cx="10353585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/>
              <a:t>Он имеет по три глаза,  По три с каждой стороны,  И хотя еще ни разу  Не смотрел он всеми сразу —  Все глаза ему нужны.  Он висит тут с давних пор  И на всех глядит в упор.  Что же это? (Светофор</a:t>
            </a:r>
            <a:r>
              <a:rPr lang="ru-RU" sz="4000" b="1" dirty="0" smtClean="0"/>
              <a:t>)</a:t>
            </a:r>
          </a:p>
          <a:p>
            <a:pPr algn="ctr"/>
            <a:endParaRPr lang="ru-RU" sz="4000" b="1" dirty="0"/>
          </a:p>
          <a:p>
            <a:pPr algn="ctr"/>
            <a:r>
              <a:rPr lang="ru-RU" sz="4000" b="1" dirty="0" smtClean="0"/>
              <a:t>СПАСИБО ЗА ВНИМАНИЕ!!!</a:t>
            </a:r>
            <a:br>
              <a:rPr lang="ru-RU" sz="4000" b="1" dirty="0" smtClean="0"/>
            </a:br>
            <a:endParaRPr lang="ru-RU" sz="4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16024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111</Words>
  <Application>Microsoft Office PowerPoint</Application>
  <PresentationFormat>Широкоэкранный</PresentationFormat>
  <Paragraphs>21</Paragraphs>
  <Slides>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Proxima Nova Regular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Щёголева</dc:creator>
  <cp:lastModifiedBy>Елена Щёголева</cp:lastModifiedBy>
  <cp:revision>10</cp:revision>
  <dcterms:created xsi:type="dcterms:W3CDTF">2022-03-15T18:57:00Z</dcterms:created>
  <dcterms:modified xsi:type="dcterms:W3CDTF">2022-04-11T17:23:08Z</dcterms:modified>
</cp:coreProperties>
</file>