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F9C9-162D-4D7B-BAB2-ECE6323956EB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3220-8C4D-4AA9-A054-FFE110963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81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F9C9-162D-4D7B-BAB2-ECE6323956EB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3220-8C4D-4AA9-A054-FFE110963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136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F9C9-162D-4D7B-BAB2-ECE6323956EB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3220-8C4D-4AA9-A054-FFE110963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417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F9C9-162D-4D7B-BAB2-ECE6323956EB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3220-8C4D-4AA9-A054-FFE110963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407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F9C9-162D-4D7B-BAB2-ECE6323956EB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3220-8C4D-4AA9-A054-FFE110963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825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F9C9-162D-4D7B-BAB2-ECE6323956EB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3220-8C4D-4AA9-A054-FFE110963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35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F9C9-162D-4D7B-BAB2-ECE6323956EB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3220-8C4D-4AA9-A054-FFE110963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470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F9C9-162D-4D7B-BAB2-ECE6323956EB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3220-8C4D-4AA9-A054-FFE110963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552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F9C9-162D-4D7B-BAB2-ECE6323956EB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3220-8C4D-4AA9-A054-FFE110963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13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F9C9-162D-4D7B-BAB2-ECE6323956EB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3220-8C4D-4AA9-A054-FFE110963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284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F9C9-162D-4D7B-BAB2-ECE6323956EB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33220-8C4D-4AA9-A054-FFE110963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569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0F9C9-162D-4D7B-BAB2-ECE6323956EB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33220-8C4D-4AA9-A054-FFE110963A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32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800" dirty="0" smtClean="0">
                <a:solidFill>
                  <a:schemeClr val="accent2"/>
                </a:solidFill>
              </a:rPr>
              <a:t>present simple</a:t>
            </a:r>
            <a:endParaRPr lang="ru-RU" sz="8800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 smtClean="0">
                <a:solidFill>
                  <a:schemeClr val="tx1"/>
                </a:solidFill>
              </a:rPr>
              <a:t>             </a:t>
            </a:r>
            <a:r>
              <a:rPr lang="en-US" sz="6000" dirty="0" smtClean="0">
                <a:solidFill>
                  <a:schemeClr val="tx1"/>
                </a:solidFill>
              </a:rPr>
              <a:t>He  </a:t>
            </a:r>
            <a:r>
              <a:rPr lang="en-US" sz="6000" dirty="0" smtClean="0">
                <a:solidFill>
                  <a:schemeClr val="tx1"/>
                </a:solidFill>
              </a:rPr>
              <a:t>swim</a:t>
            </a:r>
            <a:r>
              <a:rPr lang="en-US" sz="6000" dirty="0" smtClean="0">
                <a:solidFill>
                  <a:srgbClr val="C00000"/>
                </a:solidFill>
              </a:rPr>
              <a:t>s</a:t>
            </a:r>
            <a:endParaRPr lang="en-US" sz="6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6000" dirty="0" smtClean="0">
                <a:solidFill>
                  <a:schemeClr val="tx1"/>
                </a:solidFill>
              </a:rPr>
              <a:t> </a:t>
            </a:r>
            <a:r>
              <a:rPr lang="en-US" sz="6000" dirty="0" smtClean="0">
                <a:solidFill>
                  <a:schemeClr val="tx1"/>
                </a:solidFill>
              </a:rPr>
              <a:t>+ </a:t>
            </a:r>
            <a:r>
              <a:rPr lang="en-US" sz="6000" dirty="0" smtClean="0">
                <a:solidFill>
                  <a:schemeClr val="tx1"/>
                </a:solidFill>
              </a:rPr>
              <a:t>         She read</a:t>
            </a:r>
            <a:r>
              <a:rPr lang="en-US" sz="6000" dirty="0" smtClean="0">
                <a:solidFill>
                  <a:srgbClr val="C00000"/>
                </a:solidFill>
              </a:rPr>
              <a:t>s</a:t>
            </a:r>
            <a:endParaRPr lang="en-US" sz="6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6000" dirty="0" smtClean="0">
                <a:solidFill>
                  <a:schemeClr val="tx1"/>
                </a:solidFill>
              </a:rPr>
              <a:t>            </a:t>
            </a:r>
            <a:r>
              <a:rPr lang="en-US" sz="6000" dirty="0" smtClean="0">
                <a:solidFill>
                  <a:schemeClr val="tx1"/>
                </a:solidFill>
              </a:rPr>
              <a:t> </a:t>
            </a:r>
            <a:r>
              <a:rPr lang="en-US" sz="6000" dirty="0" smtClean="0">
                <a:solidFill>
                  <a:schemeClr val="tx1"/>
                </a:solidFill>
              </a:rPr>
              <a:t>It </a:t>
            </a:r>
            <a:r>
              <a:rPr lang="en-US" sz="6000" dirty="0" smtClean="0">
                <a:solidFill>
                  <a:schemeClr val="tx1"/>
                </a:solidFill>
              </a:rPr>
              <a:t>jump</a:t>
            </a:r>
            <a:r>
              <a:rPr lang="en-US" sz="6000" dirty="0" smtClean="0">
                <a:solidFill>
                  <a:srgbClr val="C00000"/>
                </a:solidFill>
              </a:rPr>
              <a:t>s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 flipV="1">
            <a:off x="383906" y="6551576"/>
            <a:ext cx="299662" cy="18979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Левая фигурная скобка 4"/>
          <p:cNvSpPr/>
          <p:nvPr/>
        </p:nvSpPr>
        <p:spPr>
          <a:xfrm>
            <a:off x="1691680" y="1844824"/>
            <a:ext cx="792088" cy="29523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static6.depositphotos.com/1000792/546/v/950/depositphotos_5468690-Boy-swimming-under-wat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84784"/>
            <a:ext cx="2592288" cy="237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264" y="4021898"/>
            <a:ext cx="2176785" cy="278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http://previews.123rf.com/images/tigatelu/tigatelu1404/tigatelu140400007/27648819-Cute-dog-cartoon-running-Stock-Pho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33" y="4827746"/>
            <a:ext cx="2430598" cy="199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873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Questions in Present </a:t>
            </a:r>
            <a:r>
              <a:rPr lang="en-US" dirty="0">
                <a:solidFill>
                  <a:srgbClr val="C00000"/>
                </a:solidFill>
              </a:rPr>
              <a:t>S</a:t>
            </a:r>
            <a:r>
              <a:rPr lang="en-US" dirty="0" smtClean="0">
                <a:solidFill>
                  <a:srgbClr val="C00000"/>
                </a:solidFill>
              </a:rPr>
              <a:t>imple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8000" dirty="0" smtClean="0"/>
              <a:t>                  </a:t>
            </a:r>
            <a:r>
              <a:rPr lang="ru-RU" sz="8000" dirty="0" smtClean="0"/>
              <a:t> </a:t>
            </a:r>
            <a:r>
              <a:rPr lang="en-US" sz="8000" dirty="0" smtClean="0"/>
              <a:t>he </a:t>
            </a:r>
            <a:r>
              <a:rPr lang="en-US" sz="8000" dirty="0" smtClean="0"/>
              <a:t>swim?</a:t>
            </a:r>
          </a:p>
          <a:p>
            <a:pPr marL="0" indent="0">
              <a:buNone/>
            </a:pPr>
            <a:r>
              <a:rPr lang="en-US" sz="8000" dirty="0" smtClean="0">
                <a:solidFill>
                  <a:srgbClr val="C00000"/>
                </a:solidFill>
              </a:rPr>
              <a:t>? Does</a:t>
            </a:r>
            <a:r>
              <a:rPr lang="en-US" sz="8000" dirty="0" smtClean="0"/>
              <a:t>       she </a:t>
            </a:r>
            <a:r>
              <a:rPr lang="en-US" sz="8000" dirty="0" smtClean="0"/>
              <a:t>read</a:t>
            </a:r>
            <a:r>
              <a:rPr lang="en-US" sz="8000" dirty="0" smtClean="0"/>
              <a:t>?</a:t>
            </a:r>
            <a:endParaRPr lang="en-US" sz="8000" dirty="0" smtClean="0"/>
          </a:p>
          <a:p>
            <a:pPr marL="0" indent="0">
              <a:buNone/>
            </a:pPr>
            <a:r>
              <a:rPr lang="en-US" sz="8000" dirty="0" smtClean="0"/>
              <a:t>                   it jump?</a:t>
            </a:r>
            <a:endParaRPr lang="ru-RU" sz="8000" dirty="0"/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3635896" y="1844824"/>
            <a:ext cx="648072" cy="34563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 descr="http://static6.depositphotos.com/1000792/546/v/950/depositphotos_5468690-Boy-swimming-under-wat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1872208" cy="171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37112"/>
            <a:ext cx="1561596" cy="199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http://previews.123rf.com/images/tigatelu/tigatelu1404/tigatelu140400007/27648819-Cute-dog-cartoon-running-Stock-Pho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482342"/>
            <a:ext cx="1676060" cy="1375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60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Negations in Present Simple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dirty="0" smtClean="0"/>
              <a:t>    </a:t>
            </a:r>
          </a:p>
          <a:p>
            <a:pPr marL="0" indent="0">
              <a:buNone/>
            </a:pPr>
            <a:r>
              <a:rPr lang="en-US" sz="6600" dirty="0" smtClean="0"/>
              <a:t>   </a:t>
            </a:r>
            <a:r>
              <a:rPr lang="ru-RU" sz="6600" dirty="0" smtClean="0"/>
              <a:t>  </a:t>
            </a:r>
            <a:r>
              <a:rPr lang="en-US" sz="5400" dirty="0" smtClean="0"/>
              <a:t>He </a:t>
            </a:r>
            <a:r>
              <a:rPr lang="en-US" sz="5400" dirty="0" smtClean="0">
                <a:solidFill>
                  <a:srgbClr val="C00000"/>
                </a:solidFill>
              </a:rPr>
              <a:t>doesn’t</a:t>
            </a:r>
            <a:r>
              <a:rPr lang="en-US" sz="5400" dirty="0" smtClean="0"/>
              <a:t> swim</a:t>
            </a:r>
          </a:p>
          <a:p>
            <a:pPr marL="0" indent="0">
              <a:buNone/>
            </a:pPr>
            <a:r>
              <a:rPr lang="en-US" sz="5400" dirty="0" smtClean="0"/>
              <a:t> </a:t>
            </a:r>
            <a:r>
              <a:rPr lang="en-US" sz="5400" dirty="0" smtClean="0">
                <a:solidFill>
                  <a:srgbClr val="C00000"/>
                </a:solidFill>
              </a:rPr>
              <a:t>- </a:t>
            </a:r>
            <a:r>
              <a:rPr lang="en-US" sz="5400" dirty="0" smtClean="0"/>
              <a:t> </a:t>
            </a:r>
            <a:r>
              <a:rPr lang="ru-RU" sz="5400" dirty="0" smtClean="0"/>
              <a:t>  </a:t>
            </a:r>
            <a:r>
              <a:rPr lang="en-US" sz="5400" dirty="0" smtClean="0"/>
              <a:t>She </a:t>
            </a:r>
            <a:r>
              <a:rPr lang="en-US" sz="5400" dirty="0" smtClean="0">
                <a:solidFill>
                  <a:srgbClr val="C00000"/>
                </a:solidFill>
              </a:rPr>
              <a:t>doesn’t</a:t>
            </a:r>
            <a:r>
              <a:rPr lang="en-US" sz="5400" dirty="0" smtClean="0"/>
              <a:t> </a:t>
            </a:r>
            <a:r>
              <a:rPr lang="en-US" sz="5400" dirty="0" smtClean="0"/>
              <a:t>read</a:t>
            </a:r>
            <a:endParaRPr lang="en-US" sz="5400" dirty="0" smtClean="0"/>
          </a:p>
          <a:p>
            <a:pPr marL="0" indent="0">
              <a:buNone/>
            </a:pPr>
            <a:r>
              <a:rPr lang="en-US" sz="5400" dirty="0" smtClean="0"/>
              <a:t>     </a:t>
            </a:r>
            <a:r>
              <a:rPr lang="ru-RU" sz="5400" dirty="0" smtClean="0"/>
              <a:t>  </a:t>
            </a:r>
            <a:r>
              <a:rPr lang="en-US" sz="5400" dirty="0" smtClean="0"/>
              <a:t>It </a:t>
            </a:r>
            <a:r>
              <a:rPr lang="ru-RU" sz="5400" dirty="0" smtClean="0"/>
              <a:t>  </a:t>
            </a:r>
            <a:r>
              <a:rPr lang="en-US" sz="5400" dirty="0" smtClean="0">
                <a:solidFill>
                  <a:srgbClr val="C00000"/>
                </a:solidFill>
              </a:rPr>
              <a:t>doesn’t </a:t>
            </a:r>
            <a:r>
              <a:rPr lang="en-US" sz="5400" dirty="0" smtClean="0"/>
              <a:t>jump</a:t>
            </a:r>
            <a:endParaRPr lang="ru-RU" sz="5400" dirty="0"/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1043608" y="3284984"/>
            <a:ext cx="360040" cy="23762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416" y="2132856"/>
            <a:ext cx="2781469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40" y="1081780"/>
            <a:ext cx="1578336" cy="210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393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Present Simple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 </a:t>
            </a:r>
            <a:r>
              <a:rPr lang="en-US" sz="4800" dirty="0" smtClean="0"/>
              <a:t>+       He/she/it </a:t>
            </a:r>
            <a:r>
              <a:rPr lang="en-US" sz="4800" dirty="0" smtClean="0"/>
              <a:t>swim</a:t>
            </a:r>
            <a:r>
              <a:rPr lang="en-US" sz="4800" dirty="0" smtClean="0">
                <a:solidFill>
                  <a:srgbClr val="C00000"/>
                </a:solidFill>
              </a:rPr>
              <a:t>s</a:t>
            </a:r>
            <a:r>
              <a:rPr lang="en-US" sz="4800" dirty="0" smtClean="0"/>
              <a:t>.</a:t>
            </a:r>
            <a:endParaRPr lang="en-US" sz="48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4800" dirty="0" smtClean="0">
                <a:solidFill>
                  <a:srgbClr val="C00000"/>
                </a:solidFill>
              </a:rPr>
              <a:t> </a:t>
            </a:r>
            <a:r>
              <a:rPr lang="en-US" sz="4800" dirty="0" smtClean="0"/>
              <a:t>?</a:t>
            </a:r>
            <a:r>
              <a:rPr lang="en-US" sz="4800" dirty="0" smtClean="0">
                <a:solidFill>
                  <a:srgbClr val="C00000"/>
                </a:solidFill>
              </a:rPr>
              <a:t>       Does </a:t>
            </a:r>
            <a:r>
              <a:rPr lang="en-US" sz="4800" dirty="0" smtClean="0"/>
              <a:t>he/she/it </a:t>
            </a:r>
            <a:r>
              <a:rPr lang="en-US" sz="4800" dirty="0" smtClean="0"/>
              <a:t>read</a:t>
            </a:r>
            <a:r>
              <a:rPr lang="en-US" sz="4800" dirty="0" smtClean="0"/>
              <a:t>?</a:t>
            </a:r>
            <a:endParaRPr lang="en-US" sz="4800" dirty="0" smtClean="0"/>
          </a:p>
          <a:p>
            <a:pPr marL="0" indent="0">
              <a:buNone/>
            </a:pPr>
            <a:r>
              <a:rPr lang="ru-RU" sz="4800" dirty="0" smtClean="0"/>
              <a:t> </a:t>
            </a:r>
            <a:r>
              <a:rPr lang="en-US" sz="4800" dirty="0" smtClean="0"/>
              <a:t>-        He/she/it </a:t>
            </a:r>
            <a:r>
              <a:rPr lang="en-US" sz="4800" dirty="0" smtClean="0">
                <a:solidFill>
                  <a:srgbClr val="C00000"/>
                </a:solidFill>
              </a:rPr>
              <a:t>doesn’t</a:t>
            </a:r>
            <a:r>
              <a:rPr lang="en-US" sz="4800" dirty="0" smtClean="0"/>
              <a:t> </a:t>
            </a:r>
            <a:r>
              <a:rPr lang="en-US" sz="4800" dirty="0" smtClean="0"/>
              <a:t>jump</a:t>
            </a:r>
            <a:r>
              <a:rPr lang="en-US" sz="4800" dirty="0" smtClean="0"/>
              <a:t>.</a:t>
            </a:r>
            <a:endParaRPr lang="ru-RU" sz="4800" dirty="0"/>
          </a:p>
        </p:txBody>
      </p:sp>
      <p:pic>
        <p:nvPicPr>
          <p:cNvPr id="4" name="Picture 4" descr="http://static6.depositphotos.com/1000792/546/v/950/depositphotos_5468690-Boy-swimming-under-wat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1872208" cy="171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32656"/>
            <a:ext cx="1561596" cy="199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224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056" y="692696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C00000"/>
                </a:solidFill>
              </a:rPr>
              <a:t>Correct</a:t>
            </a:r>
            <a:r>
              <a:rPr lang="en-US" sz="7200" dirty="0">
                <a:solidFill>
                  <a:srgbClr val="C00000"/>
                </a:solidFill>
              </a:rPr>
              <a:t>.</a:t>
            </a:r>
            <a:br>
              <a:rPr lang="en-US" sz="7200" dirty="0">
                <a:solidFill>
                  <a:srgbClr val="C00000"/>
                </a:solidFill>
              </a:rPr>
            </a:b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She always listen to music.</a:t>
            </a:r>
          </a:p>
          <a:p>
            <a:r>
              <a:rPr lang="en-US" sz="5400" dirty="0" smtClean="0"/>
              <a:t>They never </a:t>
            </a:r>
            <a:r>
              <a:rPr lang="en-US" sz="5400" dirty="0" smtClean="0"/>
              <a:t>cooks</a:t>
            </a:r>
            <a:r>
              <a:rPr lang="en-US" sz="5400" dirty="0" smtClean="0"/>
              <a:t>.</a:t>
            </a:r>
            <a:endParaRPr lang="en-US" sz="5400" dirty="0" smtClean="0"/>
          </a:p>
          <a:p>
            <a:r>
              <a:rPr lang="en-US" sz="5400" dirty="0" smtClean="0"/>
              <a:t>Tom sometimes play </a:t>
            </a:r>
            <a:r>
              <a:rPr lang="en-US" sz="5400" dirty="0" smtClean="0"/>
              <a:t>tennis.</a:t>
            </a:r>
            <a:endParaRPr lang="ru-RU" sz="5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365104"/>
            <a:ext cx="1743812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 descr="https://s2-ssl.dmcdn.net/7uAC/1280x720-Dc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1924"/>
            <a:ext cx="2544005" cy="1431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previews.123rf.com/images/jtxie/jtxie1002/jtxie100200031/6371337-Illustration-of-a-cute-girl-listening-music-Stock-Pho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827" y="4135558"/>
            <a:ext cx="222089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54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C00000"/>
                </a:solidFill>
              </a:rPr>
              <a:t>check</a:t>
            </a:r>
            <a:endParaRPr lang="ru-RU" sz="8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She always listen</a:t>
            </a:r>
            <a:r>
              <a:rPr lang="en-US" sz="4400" dirty="0" smtClean="0">
                <a:solidFill>
                  <a:srgbClr val="C00000"/>
                </a:solidFill>
              </a:rPr>
              <a:t>s </a:t>
            </a:r>
            <a:r>
              <a:rPr lang="en-US" sz="4400" dirty="0" smtClean="0"/>
              <a:t>to music.</a:t>
            </a:r>
          </a:p>
          <a:p>
            <a:r>
              <a:rPr lang="en-US" sz="4400" dirty="0" smtClean="0"/>
              <a:t>They never </a:t>
            </a:r>
            <a:r>
              <a:rPr lang="en-US" sz="4400" dirty="0" smtClean="0"/>
              <a:t>cook</a:t>
            </a:r>
            <a:r>
              <a:rPr lang="en-US" sz="4400" dirty="0" smtClean="0"/>
              <a:t>.</a:t>
            </a:r>
            <a:endParaRPr lang="en-US" sz="4400" dirty="0" smtClean="0"/>
          </a:p>
          <a:p>
            <a:r>
              <a:rPr lang="en-US" sz="4400" dirty="0" smtClean="0"/>
              <a:t>Tom sometimes play</a:t>
            </a:r>
            <a:r>
              <a:rPr lang="en-US" sz="4400" dirty="0" smtClean="0">
                <a:solidFill>
                  <a:srgbClr val="C00000"/>
                </a:solidFill>
              </a:rPr>
              <a:t>s </a:t>
            </a:r>
            <a:r>
              <a:rPr lang="en-US" sz="4400" dirty="0" smtClean="0"/>
              <a:t>tennis.</a:t>
            </a:r>
            <a:endParaRPr lang="ru-RU" sz="4400" dirty="0"/>
          </a:p>
        </p:txBody>
      </p:sp>
      <p:pic>
        <p:nvPicPr>
          <p:cNvPr id="4" name="Picture 8" descr="https://s2-ssl.dmcdn.net/7uAC/1280x720-Dc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963721"/>
            <a:ext cx="2544005" cy="1431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149080"/>
            <a:ext cx="1743812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http://previews.123rf.com/images/jtxie/jtxie1002/jtxie100200031/6371337-Illustration-of-a-cute-girl-listening-music-Stock-Pho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149080"/>
            <a:ext cx="222089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77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sz="5400" dirty="0" smtClean="0">
                <a:solidFill>
                  <a:srgbClr val="C00000"/>
                </a:solidFill>
              </a:rPr>
              <a:t>castle</a:t>
            </a:r>
            <a:r>
              <a:rPr lang="en-US" sz="5400" dirty="0" smtClean="0"/>
              <a:t>-</a:t>
            </a:r>
            <a:r>
              <a:rPr lang="ru-RU" sz="5400" dirty="0" smtClean="0"/>
              <a:t>замок</a:t>
            </a:r>
            <a:endParaRPr lang="ru-RU" sz="5400" dirty="0" smtClean="0"/>
          </a:p>
          <a:p>
            <a:pPr marL="0" indent="0">
              <a:buNone/>
            </a:pPr>
            <a:r>
              <a:rPr lang="ru-RU" sz="5400" dirty="0" smtClean="0">
                <a:solidFill>
                  <a:srgbClr val="C00000"/>
                </a:solidFill>
              </a:rPr>
              <a:t> </a:t>
            </a:r>
            <a:r>
              <a:rPr lang="en-US" sz="5400" dirty="0" smtClean="0">
                <a:solidFill>
                  <a:srgbClr val="C00000"/>
                </a:solidFill>
              </a:rPr>
              <a:t> </a:t>
            </a:r>
            <a:r>
              <a:rPr lang="en-US" sz="5400" dirty="0" smtClean="0">
                <a:solidFill>
                  <a:srgbClr val="C00000"/>
                </a:solidFill>
              </a:rPr>
              <a:t>to hide</a:t>
            </a:r>
            <a:r>
              <a:rPr lang="en-US" sz="5400" dirty="0" smtClean="0"/>
              <a:t>- </a:t>
            </a:r>
            <a:r>
              <a:rPr lang="ru-RU" sz="5400" dirty="0" smtClean="0"/>
              <a:t>прятать</a:t>
            </a:r>
          </a:p>
          <a:p>
            <a:pPr marL="0" indent="0">
              <a:buNone/>
            </a:pPr>
            <a:r>
              <a:rPr lang="ru-RU" sz="5400" dirty="0"/>
              <a:t> </a:t>
            </a:r>
            <a:r>
              <a:rPr lang="ru-RU" sz="5400" dirty="0" smtClean="0"/>
              <a:t> </a:t>
            </a:r>
            <a:r>
              <a:rPr lang="en-US" sz="5400" dirty="0" smtClean="0">
                <a:solidFill>
                  <a:srgbClr val="C00000"/>
                </a:solidFill>
              </a:rPr>
              <a:t>difficult</a:t>
            </a:r>
            <a:r>
              <a:rPr lang="en-US" sz="5400" dirty="0" smtClean="0"/>
              <a:t>- </a:t>
            </a:r>
            <a:r>
              <a:rPr lang="ru-RU" sz="5400" dirty="0" smtClean="0"/>
              <a:t>трудно</a:t>
            </a:r>
            <a:endParaRPr lang="ru-RU" sz="5400" dirty="0" smtClean="0"/>
          </a:p>
          <a:p>
            <a:pPr marL="0" indent="0">
              <a:buNone/>
            </a:pPr>
            <a:r>
              <a:rPr lang="ru-RU" sz="5400" dirty="0"/>
              <a:t> </a:t>
            </a:r>
            <a:r>
              <a:rPr lang="ru-RU" sz="5400" dirty="0" smtClean="0"/>
              <a:t> </a:t>
            </a:r>
            <a:r>
              <a:rPr lang="en-US" sz="5400" dirty="0" smtClean="0">
                <a:solidFill>
                  <a:srgbClr val="C00000"/>
                </a:solidFill>
              </a:rPr>
              <a:t>adventures</a:t>
            </a:r>
            <a:r>
              <a:rPr lang="en-US" sz="5400" dirty="0" smtClean="0"/>
              <a:t>- </a:t>
            </a:r>
            <a:r>
              <a:rPr lang="ru-RU" sz="5400" dirty="0" smtClean="0"/>
              <a:t>приключения</a:t>
            </a:r>
          </a:p>
          <a:p>
            <a:pPr marL="0" indent="0">
              <a:buNone/>
            </a:pPr>
            <a:r>
              <a:rPr lang="en-US" sz="5400" dirty="0" smtClean="0"/>
              <a:t>  </a:t>
            </a:r>
            <a:r>
              <a:rPr lang="en-US" sz="5400" dirty="0" smtClean="0">
                <a:solidFill>
                  <a:srgbClr val="C00000"/>
                </a:solidFill>
              </a:rPr>
              <a:t>exciting</a:t>
            </a:r>
            <a:r>
              <a:rPr lang="en-US" sz="5400" dirty="0" smtClean="0"/>
              <a:t>- </a:t>
            </a:r>
            <a:r>
              <a:rPr lang="ru-RU" sz="5400" dirty="0" smtClean="0"/>
              <a:t>захватывающий</a:t>
            </a:r>
            <a:endParaRPr lang="ru-RU" sz="5400" dirty="0"/>
          </a:p>
        </p:txBody>
      </p:sp>
      <p:pic>
        <p:nvPicPr>
          <p:cNvPr id="7172" name="Picture 4" descr="http://weclipart.com/gimg/3F6328324015D826/9075045-cartoon-medieval-castle-isolated-on-white-Stock-Vect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640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875" y="2780928"/>
            <a:ext cx="1944216" cy="145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2304256" cy="1262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629" y="105870"/>
            <a:ext cx="1948475" cy="1345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164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756298" y="2835186"/>
            <a:ext cx="3761658" cy="212423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</p:cNvCxnSpPr>
          <p:nvPr/>
        </p:nvCxnSpPr>
        <p:spPr>
          <a:xfrm flipV="1">
            <a:off x="4637127" y="2227515"/>
            <a:ext cx="34264" cy="607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7"/>
          </p:cNvCxnSpPr>
          <p:nvPr/>
        </p:nvCxnSpPr>
        <p:spPr>
          <a:xfrm flipV="1">
            <a:off x="5967074" y="2602529"/>
            <a:ext cx="946926" cy="5437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517956" y="3789040"/>
            <a:ext cx="8354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084168" y="4581128"/>
            <a:ext cx="108012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729166" y="4939597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2288808" y="4581128"/>
            <a:ext cx="987048" cy="595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3173083" y="4561656"/>
            <a:ext cx="1" cy="19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2624214" y="2535627"/>
            <a:ext cx="713660" cy="599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662" y="188639"/>
            <a:ext cx="2110806" cy="1507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659677"/>
            <a:ext cx="1097678" cy="1147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81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116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present simple</vt:lpstr>
      <vt:lpstr>Questions in Present Simple</vt:lpstr>
      <vt:lpstr> Negations in Present Simple </vt:lpstr>
      <vt:lpstr>Present Simple</vt:lpstr>
      <vt:lpstr>Correct. </vt:lpstr>
      <vt:lpstr>check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</dc:title>
  <dc:creator>Samsung</dc:creator>
  <cp:lastModifiedBy>Samsung</cp:lastModifiedBy>
  <cp:revision>19</cp:revision>
  <dcterms:created xsi:type="dcterms:W3CDTF">2017-02-04T16:00:57Z</dcterms:created>
  <dcterms:modified xsi:type="dcterms:W3CDTF">2017-02-05T09:52:12Z</dcterms:modified>
</cp:coreProperties>
</file>