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5" r:id="rId5"/>
    <p:sldId id="265" r:id="rId6"/>
    <p:sldId id="276" r:id="rId7"/>
    <p:sldId id="258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07" autoAdjust="0"/>
    <p:restoredTop sz="96305" autoAdjust="0"/>
  </p:normalViewPr>
  <p:slideViewPr>
    <p:cSldViewPr>
      <p:cViewPr varScale="1">
        <p:scale>
          <a:sx n="61" d="100"/>
          <a:sy n="61" d="100"/>
        </p:scale>
        <p:origin x="-102" y="-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157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ru-RU" smtClean="0"/>
              <a:pPr/>
              <a:t>02.05.2017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Рисунок 20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ru-RU" noProof="0" smtClean="0"/>
              <a:pPr/>
              <a:t>02.05.2017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99958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7287" y="214290"/>
            <a:ext cx="8085124" cy="6072230"/>
          </a:xfr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0"/>
            <a:ext cx="8458200" cy="785794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subjects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714356"/>
            <a:ext cx="7086600" cy="371477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Science – </a:t>
            </a:r>
            <a:r>
              <a:rPr lang="ru-RU" b="1" dirty="0" smtClean="0">
                <a:solidFill>
                  <a:srgbClr val="002060"/>
                </a:solidFill>
              </a:rPr>
              <a:t>окружающий мир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Handicraft  - </a:t>
            </a:r>
            <a:r>
              <a:rPr lang="ru-RU" b="1" dirty="0" smtClean="0">
                <a:solidFill>
                  <a:srgbClr val="002060"/>
                </a:solidFill>
              </a:rPr>
              <a:t>труд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Secular Ethics </a:t>
            </a:r>
            <a:r>
              <a:rPr lang="ru-RU" b="1" dirty="0" smtClean="0">
                <a:solidFill>
                  <a:srgbClr val="002060"/>
                </a:solidFill>
              </a:rPr>
              <a:t>– основы </a:t>
            </a:r>
            <a:r>
              <a:rPr lang="ru-RU" b="1" dirty="0" smtClean="0">
                <a:solidFill>
                  <a:srgbClr val="002060"/>
                </a:solidFill>
              </a:rPr>
              <a:t>светской этики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Russian </a:t>
            </a:r>
            <a:r>
              <a:rPr lang="ru-RU" b="1" dirty="0" smtClean="0">
                <a:solidFill>
                  <a:srgbClr val="002060"/>
                </a:solidFill>
              </a:rPr>
              <a:t>– Русский язык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English </a:t>
            </a:r>
            <a:r>
              <a:rPr lang="ru-RU" b="1" dirty="0" smtClean="0">
                <a:solidFill>
                  <a:srgbClr val="002060"/>
                </a:solidFill>
              </a:rPr>
              <a:t>– Английский язык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Reading </a:t>
            </a:r>
            <a:r>
              <a:rPr lang="ru-RU" b="1" dirty="0" smtClean="0">
                <a:solidFill>
                  <a:srgbClr val="002060"/>
                </a:solidFill>
              </a:rPr>
              <a:t>– Литературное чтение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Maths</a:t>
            </a:r>
            <a:r>
              <a:rPr lang="ru-RU" b="1" dirty="0" smtClean="0">
                <a:solidFill>
                  <a:srgbClr val="002060"/>
                </a:solidFill>
              </a:rPr>
              <a:t> - математика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Music</a:t>
            </a:r>
            <a:r>
              <a:rPr lang="ru-RU" b="1" dirty="0" smtClean="0">
                <a:solidFill>
                  <a:srgbClr val="002060"/>
                </a:solidFill>
              </a:rPr>
              <a:t> - музыка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Art - </a:t>
            </a:r>
            <a:r>
              <a:rPr lang="ru-RU" b="1" dirty="0" smtClean="0">
                <a:solidFill>
                  <a:srgbClr val="002060"/>
                </a:solidFill>
              </a:rPr>
              <a:t>Изо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PE (Physical Education) – </a:t>
            </a:r>
            <a:r>
              <a:rPr lang="ru-RU" b="1" dirty="0" smtClean="0">
                <a:solidFill>
                  <a:srgbClr val="002060"/>
                </a:solidFill>
              </a:rPr>
              <a:t>физическая культура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0"/>
            <a:ext cx="8458200" cy="92867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What do we do in the lessons?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522" y="857232"/>
            <a:ext cx="9215502" cy="3429024"/>
          </a:xfrm>
        </p:spPr>
        <p:txBody>
          <a:bodyPr numCol="2">
            <a:no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Read – </a:t>
            </a:r>
            <a:r>
              <a:rPr lang="ru-RU" b="1" dirty="0" smtClean="0">
                <a:solidFill>
                  <a:srgbClr val="002060"/>
                </a:solidFill>
              </a:rPr>
              <a:t>читать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Write</a:t>
            </a:r>
            <a:r>
              <a:rPr lang="ru-RU" b="1" dirty="0" smtClean="0">
                <a:solidFill>
                  <a:srgbClr val="002060"/>
                </a:solidFill>
              </a:rPr>
              <a:t> – писать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Count</a:t>
            </a:r>
            <a:r>
              <a:rPr lang="ru-RU" b="1" dirty="0" smtClean="0">
                <a:solidFill>
                  <a:srgbClr val="002060"/>
                </a:solidFill>
              </a:rPr>
              <a:t> – считать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Draw</a:t>
            </a:r>
            <a:r>
              <a:rPr lang="ru-RU" b="1" dirty="0" smtClean="0">
                <a:solidFill>
                  <a:srgbClr val="002060"/>
                </a:solidFill>
              </a:rPr>
              <a:t> – рисовать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Run</a:t>
            </a:r>
            <a:r>
              <a:rPr lang="ru-RU" b="1" dirty="0" smtClean="0">
                <a:solidFill>
                  <a:srgbClr val="002060"/>
                </a:solidFill>
              </a:rPr>
              <a:t> – бегать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Jump</a:t>
            </a:r>
            <a:r>
              <a:rPr lang="ru-RU" b="1" dirty="0" smtClean="0">
                <a:solidFill>
                  <a:srgbClr val="002060"/>
                </a:solidFill>
              </a:rPr>
              <a:t> – прыгать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Sing</a:t>
            </a:r>
            <a:r>
              <a:rPr lang="ru-RU" b="1" dirty="0" smtClean="0">
                <a:solidFill>
                  <a:srgbClr val="002060"/>
                </a:solidFill>
              </a:rPr>
              <a:t> - петь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Translate</a:t>
            </a:r>
            <a:r>
              <a:rPr lang="ru-RU" b="1" dirty="0" smtClean="0">
                <a:solidFill>
                  <a:srgbClr val="002060"/>
                </a:solidFill>
              </a:rPr>
              <a:t> – переводить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Listen</a:t>
            </a:r>
            <a:r>
              <a:rPr lang="ru-RU" b="1" dirty="0" smtClean="0">
                <a:solidFill>
                  <a:srgbClr val="002060"/>
                </a:solidFill>
              </a:rPr>
              <a:t> – слушать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Speak</a:t>
            </a:r>
            <a:r>
              <a:rPr lang="ru-RU" b="1" dirty="0" smtClean="0">
                <a:solidFill>
                  <a:srgbClr val="002060"/>
                </a:solidFill>
              </a:rPr>
              <a:t> – говорить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Learn by heart</a:t>
            </a:r>
            <a:r>
              <a:rPr lang="ru-RU" b="1" dirty="0" smtClean="0">
                <a:solidFill>
                  <a:srgbClr val="002060"/>
                </a:solidFill>
              </a:rPr>
              <a:t> – учить наизусть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Think</a:t>
            </a:r>
            <a:r>
              <a:rPr lang="ru-RU" b="1" dirty="0" smtClean="0">
                <a:solidFill>
                  <a:srgbClr val="002060"/>
                </a:solidFill>
              </a:rPr>
              <a:t> – думать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Ask and answer questions</a:t>
            </a:r>
            <a:r>
              <a:rPr lang="ru-RU" b="1" dirty="0" smtClean="0">
                <a:solidFill>
                  <a:srgbClr val="002060"/>
                </a:solidFill>
              </a:rPr>
              <a:t> – задавать и отвечать на вопросы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34" y="0"/>
            <a:ext cx="8929750" cy="1828800"/>
          </a:xfrm>
        </p:spPr>
        <p:txBody>
          <a:bodyPr>
            <a:normAutofit fontScale="90000"/>
          </a:bodyPr>
          <a:lstStyle/>
          <a:p>
            <a:pPr algn="l" defTabSz="914400">
              <a:spcBef>
                <a:spcPts val="1"/>
              </a:spcBef>
              <a:buNone/>
            </a:pPr>
            <a:r>
              <a:rPr lang="ru-RU" sz="53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-</a:t>
            </a:r>
            <a:r>
              <a:rPr lang="en-US" sz="5300" b="1" i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+mj-ea"/>
                <a:cs typeface="+mj-cs"/>
              </a:rPr>
              <a:t>What is your favorite subject?</a:t>
            </a:r>
            <a:r>
              <a:rPr lang="en-US" sz="4400" b="0" i="0" dirty="0" smtClean="0">
                <a:solidFill>
                  <a:srgbClr val="404040"/>
                </a:solidFill>
                <a:latin typeface="Times New Roman"/>
                <a:ea typeface="+mj-ea"/>
                <a:cs typeface="+mj-cs"/>
              </a:rPr>
              <a:t/>
            </a:r>
            <a:br>
              <a:rPr lang="en-US" sz="4400" b="0" i="0" dirty="0" smtClean="0">
                <a:solidFill>
                  <a:srgbClr val="404040"/>
                </a:solidFill>
                <a:latin typeface="Times New Roman"/>
                <a:ea typeface="+mj-ea"/>
                <a:cs typeface="+mj-cs"/>
              </a:rPr>
            </a:br>
            <a:r>
              <a:rPr lang="ru-RU" sz="4400" b="0" i="0" dirty="0" smtClean="0">
                <a:solidFill>
                  <a:srgbClr val="002060"/>
                </a:solidFill>
                <a:latin typeface="Times New Roman"/>
                <a:ea typeface="+mj-ea"/>
                <a:cs typeface="+mj-cs"/>
              </a:rPr>
              <a:t>Какой твой любимый предмет?</a:t>
            </a:r>
            <a:endParaRPr lang="ru-RU" sz="4400" b="0" i="0" dirty="0">
              <a:solidFill>
                <a:srgbClr val="002060"/>
              </a:solidFill>
              <a:latin typeface="Times New Roman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81290" y="1714488"/>
            <a:ext cx="7000924" cy="4786346"/>
          </a:xfrm>
        </p:spPr>
        <p:txBody>
          <a:bodyPr>
            <a:noAutofit/>
          </a:bodyPr>
          <a:lstStyle/>
          <a:p>
            <a:pPr marL="0" indent="0" algn="l" defTabSz="914400">
              <a:spcBef>
                <a:spcPts val="1800"/>
              </a:spcBef>
              <a:buNone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-My favorite subject is … </a:t>
            </a:r>
          </a:p>
          <a:p>
            <a:pPr marL="0" indent="0" algn="l" defTabSz="914400">
              <a:spcBef>
                <a:spcPts val="1800"/>
              </a:spcBef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/>
              </a:rPr>
              <a:t>Мой любимый предмет 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</a:rPr>
              <a:t>…</a:t>
            </a:r>
          </a:p>
          <a:p>
            <a:pPr marL="0" indent="0" algn="l" defTabSz="914400">
              <a:spcBef>
                <a:spcPts val="1800"/>
              </a:spcBef>
              <a:buFontTx/>
              <a:buChar char="-"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you like …?</a:t>
            </a:r>
          </a:p>
          <a:p>
            <a:pPr marL="0" indent="0" algn="l" defTabSz="914400">
              <a:spcBef>
                <a:spcPts val="180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Почему ты любишь … ?</a:t>
            </a:r>
          </a:p>
          <a:p>
            <a:pPr marL="0" indent="0" algn="l" defTabSz="914400">
              <a:spcBef>
                <a:spcPts val="1800"/>
              </a:spcBef>
              <a:buFontTx/>
              <a:buChar char="-"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 I like to …</a:t>
            </a:r>
          </a:p>
          <a:p>
            <a:pPr marL="0" indent="0" algn="l" defTabSz="914400">
              <a:spcBef>
                <a:spcPts val="180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Потому что я люблю …</a:t>
            </a:r>
            <a:endParaRPr lang="en-US" sz="4000" dirty="0" smtClean="0">
              <a:solidFill>
                <a:srgbClr val="002060"/>
              </a:solidFill>
            </a:endParaRPr>
          </a:p>
          <a:p>
            <a:pPr marL="0" indent="0" algn="l" defTabSz="914400">
              <a:spcBef>
                <a:spcPts val="1800"/>
              </a:spcBef>
              <a:buNone/>
            </a:pPr>
            <a:endParaRPr lang="en-US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</a:endParaRPr>
          </a:p>
          <a:p>
            <a:pPr marL="0" indent="0" algn="l" defTabSz="914400">
              <a:spcBef>
                <a:spcPts val="1800"/>
              </a:spcBef>
              <a:buNone/>
            </a:pPr>
            <a:endParaRPr lang="ru-RU" sz="4800" b="1" i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0"/>
            <a:ext cx="8458200" cy="785794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 subjects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714356"/>
            <a:ext cx="7086600" cy="3714776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Science – </a:t>
            </a:r>
            <a:r>
              <a:rPr lang="ru-RU" b="1" dirty="0" smtClean="0">
                <a:solidFill>
                  <a:srgbClr val="002060"/>
                </a:solidFill>
              </a:rPr>
              <a:t>окружающий мир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Handicraft  - </a:t>
            </a:r>
            <a:r>
              <a:rPr lang="ru-RU" b="1" dirty="0" smtClean="0">
                <a:solidFill>
                  <a:srgbClr val="002060"/>
                </a:solidFill>
              </a:rPr>
              <a:t>труд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Secular Ethics </a:t>
            </a:r>
            <a:r>
              <a:rPr lang="ru-RU" b="1" dirty="0" smtClean="0">
                <a:solidFill>
                  <a:srgbClr val="002060"/>
                </a:solidFill>
              </a:rPr>
              <a:t>– основы духовно-нравственных культур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Russian </a:t>
            </a:r>
            <a:r>
              <a:rPr lang="ru-RU" b="1" dirty="0" smtClean="0">
                <a:solidFill>
                  <a:srgbClr val="002060"/>
                </a:solidFill>
              </a:rPr>
              <a:t>– Русский язык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English </a:t>
            </a:r>
            <a:r>
              <a:rPr lang="ru-RU" b="1" dirty="0" smtClean="0">
                <a:solidFill>
                  <a:srgbClr val="002060"/>
                </a:solidFill>
              </a:rPr>
              <a:t>– Английский язык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Reading </a:t>
            </a:r>
            <a:r>
              <a:rPr lang="ru-RU" b="1" dirty="0" smtClean="0">
                <a:solidFill>
                  <a:srgbClr val="002060"/>
                </a:solidFill>
              </a:rPr>
              <a:t>– Литературное чтение</a:t>
            </a:r>
          </a:p>
          <a:p>
            <a:r>
              <a:rPr lang="en-US" b="1" dirty="0" err="1" smtClean="0">
                <a:solidFill>
                  <a:srgbClr val="002060"/>
                </a:solidFill>
              </a:rPr>
              <a:t>Maths</a:t>
            </a:r>
            <a:r>
              <a:rPr lang="ru-RU" b="1" dirty="0" smtClean="0">
                <a:solidFill>
                  <a:srgbClr val="002060"/>
                </a:solidFill>
              </a:rPr>
              <a:t> - математика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Music</a:t>
            </a:r>
            <a:r>
              <a:rPr lang="ru-RU" b="1" dirty="0" smtClean="0">
                <a:solidFill>
                  <a:srgbClr val="002060"/>
                </a:solidFill>
              </a:rPr>
              <a:t> - музыка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Art - </a:t>
            </a:r>
            <a:r>
              <a:rPr lang="ru-RU" b="1" dirty="0" smtClean="0">
                <a:solidFill>
                  <a:srgbClr val="002060"/>
                </a:solidFill>
              </a:rPr>
              <a:t>Изо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PE (Physical Education) – </a:t>
            </a:r>
            <a:r>
              <a:rPr lang="ru-RU" b="1" dirty="0" smtClean="0">
                <a:solidFill>
                  <a:srgbClr val="002060"/>
                </a:solidFill>
              </a:rPr>
              <a:t>физическая культура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896101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hildrenFriends_16x9_TP103896100" id="{5BC9014A-E680-4FF1-919A-F7F2C69FAA43}" vid="{DDBB3E06-5751-4A11-9985-9F8449818303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ssetId xmlns="9d035d7d-02e5-4a00-8b62-9a556aabc7b5">TP103896100</AssetId>
    <TPFriendlyName xmlns="9d035d7d-02e5-4a00-8b62-9a556aabc7b5" xsi:nil="true"/>
    <SourceTitle xmlns="9d035d7d-02e5-4a00-8b62-9a556aabc7b5" xsi:nil="true"/>
    <TPApplication xmlns="9d035d7d-02e5-4a00-8b62-9a556aabc7b5" xsi:nil="true"/>
    <TPLaunchHelpLink xmlns="9d035d7d-02e5-4a00-8b62-9a556aabc7b5" xsi:nil="true"/>
    <OpenTemplate xmlns="9d035d7d-02e5-4a00-8b62-9a556aabc7b5">true</OpenTemplate>
    <CrawlForDependencies xmlns="9d035d7d-02e5-4a00-8b62-9a556aabc7b5">false</CrawlForDependencies>
    <TrustLevel xmlns="9d035d7d-02e5-4a00-8b62-9a556aabc7b5">1 Microsoft Managed Content</TrustLevel>
    <FeatureTagsTaxHTField0 xmlns="9d035d7d-02e5-4a00-8b62-9a556aabc7b5">
      <Terms xmlns="http://schemas.microsoft.com/office/infopath/2007/PartnerControls"/>
    </FeatureTagsTaxHTField0>
    <PublishStatusLookup xmlns="9d035d7d-02e5-4a00-8b62-9a556aabc7b5">
      <Value>488322</Value>
    </PublishStatusLookup>
    <LocLastLocAttemptVersionLookup xmlns="9d035d7d-02e5-4a00-8b62-9a556aabc7b5" xsi:nil="true"/>
    <CampaignTagsTaxHTField0 xmlns="9d035d7d-02e5-4a00-8b62-9a556aabc7b5">
      <Terms xmlns="http://schemas.microsoft.com/office/infopath/2007/PartnerControls"/>
    </CampaignTagsTaxHTField0>
    <IsSearchable xmlns="9d035d7d-02e5-4a00-8b62-9a556aabc7b5">true</IsSearchable>
    <TPNamespace xmlns="9d035d7d-02e5-4a00-8b62-9a556aabc7b5" xsi:nil="true"/>
    <TemplateTemplateType xmlns="9d035d7d-02e5-4a00-8b62-9a556aabc7b5">PowerPoint Presentation Template</TemplateTemplateType>
    <Markets xmlns="9d035d7d-02e5-4a00-8b62-9a556aabc7b5"/>
    <OriginalSourceMarket xmlns="9d035d7d-02e5-4a00-8b62-9a556aabc7b5">english</OriginalSourceMarket>
    <TPInstallLocation xmlns="9d035d7d-02e5-4a00-8b62-9a556aabc7b5" xsi:nil="true"/>
    <LocMarketGroupTiers2 xmlns="9d035d7d-02e5-4a00-8b62-9a556aabc7b5" xsi:nil="true"/>
    <TPAppVersion xmlns="9d035d7d-02e5-4a00-8b62-9a556aabc7b5" xsi:nil="true"/>
    <TPCommandLine xmlns="9d035d7d-02e5-4a00-8b62-9a556aabc7b5" xsi:nil="true"/>
    <APAuthor xmlns="9d035d7d-02e5-4a00-8b62-9a556aabc7b5">
      <UserInfo>
        <DisplayName>System Account</DisplayName>
        <AccountId>1073741823</AccountId>
        <AccountType/>
      </UserInfo>
    </APAuthor>
    <EditorialStatus xmlns="9d035d7d-02e5-4a00-8b62-9a556aabc7b5">Complete</EditorialStatus>
    <PublishTargets xmlns="9d035d7d-02e5-4a00-8b62-9a556aabc7b5">OfficeOnlineVNext</PublishTargets>
    <TPLaunchHelpLinkType xmlns="9d035d7d-02e5-4a00-8b62-9a556aabc7b5">Template</TPLaunchHelpLinkType>
    <ScenarioTagsTaxHTField0 xmlns="9d035d7d-02e5-4a00-8b62-9a556aabc7b5">
      <Terms xmlns="http://schemas.microsoft.com/office/infopath/2007/PartnerControls"/>
    </ScenarioTagsTaxHTField0>
    <OriginalRelease xmlns="9d035d7d-02e5-4a00-8b62-9a556aabc7b5">15</OriginalRelease>
    <AssetStart xmlns="9d035d7d-02e5-4a00-8b62-9a556aabc7b5">2012-11-22T06:48:00+00:00</AssetStart>
    <LocalizationTagsTaxHTField0 xmlns="9d035d7d-02e5-4a00-8b62-9a556aabc7b5">
      <Terms xmlns="http://schemas.microsoft.com/office/infopath/2007/PartnerControls"/>
    </LocalizationTagsTaxHTField0>
    <TPClientViewer xmlns="9d035d7d-02e5-4a00-8b62-9a556aabc7b5" xsi:nil="true"/>
    <CSXHash xmlns="9d035d7d-02e5-4a00-8b62-9a556aabc7b5" xsi:nil="true"/>
    <IsDeleted xmlns="9d035d7d-02e5-4a00-8b62-9a556aabc7b5">false</IsDeleted>
    <ShowIn xmlns="9d035d7d-02e5-4a00-8b62-9a556aabc7b5">Show everywhere</ShowIn>
    <UANotes xmlns="9d035d7d-02e5-4a00-8b62-9a556aabc7b5" xsi:nil="true"/>
    <TemplateStatus xmlns="9d035d7d-02e5-4a00-8b62-9a556aabc7b5">Complete</TemplateStatus>
    <Downloads xmlns="9d035d7d-02e5-4a00-8b62-9a556aabc7b5">0</Downloads>
    <InternalTagsTaxHTField0 xmlns="9d035d7d-02e5-4a00-8b62-9a556aabc7b5">
      <Terms xmlns="http://schemas.microsoft.com/office/infopath/2007/PartnerControls"/>
    </InternalTagsTaxHTField0>
    <TPExecutable xmlns="9d035d7d-02e5-4a00-8b62-9a556aabc7b5" xsi:nil="true"/>
    <AssetType xmlns="9d035d7d-02e5-4a00-8b62-9a556aabc7b5">TP</AssetType>
    <Milestone xmlns="9d035d7d-02e5-4a00-8b62-9a556aabc7b5" xsi:nil="true"/>
    <OriginAsset xmlns="9d035d7d-02e5-4a00-8b62-9a556aabc7b5" xsi:nil="true"/>
    <TPComponent xmlns="9d035d7d-02e5-4a00-8b62-9a556aabc7b5" xsi:nil="true"/>
    <ApprovalStatus xmlns="9d035d7d-02e5-4a00-8b62-9a556aabc7b5">InProgress</ApprovalStatus>
    <BlockPublish xmlns="9d035d7d-02e5-4a00-8b62-9a556aabc7b5">false</BlockPublish>
    <EditorialTags xmlns="9d035d7d-02e5-4a00-8b62-9a556aabc7b5" xsi:nil="true"/>
    <MarketSpecific xmlns="9d035d7d-02e5-4a00-8b62-9a556aabc7b5">false</MarketSpecific>
    <LocComments xmlns="9d035d7d-02e5-4a00-8b62-9a556aabc7b5" xsi:nil="true"/>
    <VoteCount xmlns="9d035d7d-02e5-4a00-8b62-9a556aabc7b5" xsi:nil="true"/>
    <HandoffToMSDN xmlns="9d035d7d-02e5-4a00-8b62-9a556aabc7b5" xsi:nil="true"/>
    <IntlLangReview xmlns="9d035d7d-02e5-4a00-8b62-9a556aabc7b5">false</IntlLangReview>
    <NumericId xmlns="9d035d7d-02e5-4a00-8b62-9a556aabc7b5" xsi:nil="true"/>
    <OOCacheId xmlns="9d035d7d-02e5-4a00-8b62-9a556aabc7b5" xsi:nil="true"/>
    <ClipArtFilename xmlns="9d035d7d-02e5-4a00-8b62-9a556aabc7b5" xsi:nil="true"/>
    <LastHandOff xmlns="9d035d7d-02e5-4a00-8b62-9a556aabc7b5" xsi:nil="true"/>
    <Providers xmlns="9d035d7d-02e5-4a00-8b62-9a556aabc7b5" xsi:nil="true"/>
    <UALocComments xmlns="9d035d7d-02e5-4a00-8b62-9a556aabc7b5" xsi:nil="true"/>
    <DSATActionTaken xmlns="9d035d7d-02e5-4a00-8b62-9a556aabc7b5" xsi:nil="true"/>
    <PolicheckWords xmlns="9d035d7d-02e5-4a00-8b62-9a556aabc7b5" xsi:nil="true"/>
    <TaxCatchAll xmlns="9d035d7d-02e5-4a00-8b62-9a556aabc7b5"/>
    <BugNumber xmlns="9d035d7d-02e5-4a00-8b62-9a556aabc7b5" xsi:nil="true"/>
    <LocRecommendedHandoff xmlns="9d035d7d-02e5-4a00-8b62-9a556aabc7b5" xsi:nil="true"/>
    <ThumbnailAssetId xmlns="9d035d7d-02e5-4a00-8b62-9a556aabc7b5" xsi:nil="true"/>
    <UALocRecommendation xmlns="9d035d7d-02e5-4a00-8b62-9a556aabc7b5">Localize</UALocRecommendation>
    <APEditor xmlns="9d035d7d-02e5-4a00-8b62-9a556aabc7b5">
      <UserInfo>
        <DisplayName/>
        <AccountId xsi:nil="true"/>
        <AccountType/>
      </UserInfo>
    </APEditor>
    <PrimaryImageGen xmlns="9d035d7d-02e5-4a00-8b62-9a556aabc7b5">false</PrimaryImageGen>
    <Manager xmlns="9d035d7d-02e5-4a00-8b62-9a556aabc7b5" xsi:nil="true"/>
    <ParentAssetId xmlns="9d035d7d-02e5-4a00-8b62-9a556aabc7b5" xsi:nil="true"/>
    <SubmitterId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BusinessGroup xmlns="9d035d7d-02e5-4a00-8b62-9a556aabc7b5" xsi:nil="true"/>
    <RecommendationsModifier xmlns="9d035d7d-02e5-4a00-8b62-9a556aabc7b5" xsi:nil="true"/>
    <Component xmlns="91e8d559-4d54-460d-ba58-5d5027f88b4d" xsi:nil="true"/>
    <AcquiredFrom xmlns="9d035d7d-02e5-4a00-8b62-9a556aabc7b5">Internal MS</AcquiredFrom>
    <CSXSubmissionMarket xmlns="9d035d7d-02e5-4a00-8b62-9a556aabc7b5" xsi:nil="true"/>
    <ArtSampleDocs xmlns="9d035d7d-02e5-4a00-8b62-9a556aabc7b5" xsi:nil="true"/>
    <IntlLangReviewDate xmlns="9d035d7d-02e5-4a00-8b62-9a556aabc7b5" xsi:nil="true"/>
    <AverageRating xmlns="9d035d7d-02e5-4a00-8b62-9a556aabc7b5" xsi:nil="true"/>
    <FriendlyTitle xmlns="9d035d7d-02e5-4a00-8b62-9a556aabc7b5" xsi:nil="true"/>
    <LastModifiedDateTime xmlns="9d035d7d-02e5-4a00-8b62-9a556aabc7b5" xsi:nil="true"/>
    <LegacyData xmlns="9d035d7d-02e5-4a00-8b62-9a556aabc7b5" xsi:nil="true"/>
    <LocManualTestRequired xmlns="9d035d7d-02e5-4a00-8b62-9a556aabc7b5">false</LocManualTestRequired>
    <TimesCloned xmlns="9d035d7d-02e5-4a00-8b62-9a556aabc7b5" xsi:nil="true"/>
    <ContentItem xmlns="9d035d7d-02e5-4a00-8b62-9a556aabc7b5" xsi:nil="true"/>
    <UACurrentWords xmlns="9d035d7d-02e5-4a00-8b62-9a556aabc7b5" xsi:nil="true"/>
    <AssetExpire xmlns="9d035d7d-02e5-4a00-8b62-9a556aabc7b5">2029-01-01T00:00:00+00:00</AssetExpire>
    <MachineTranslated xmlns="9d035d7d-02e5-4a00-8b62-9a556aabc7b5">false</MachineTranslated>
    <OutputCachingOn xmlns="9d035d7d-02e5-4a00-8b62-9a556aabc7b5">false</OutputCachingOn>
    <PlannedPubDate xmlns="9d035d7d-02e5-4a00-8b62-9a556aabc7b5" xsi:nil="true"/>
    <Description0 xmlns="91e8d559-4d54-460d-ba58-5d5027f88b4d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C20C116-C724-4FC6-B14E-CC61E768BD5A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2.xml><?xml version="1.0" encoding="utf-8"?>
<ds:datastoreItem xmlns:ds="http://schemas.openxmlformats.org/officeDocument/2006/customXml" ds:itemID="{9BD6EEFF-67FE-416D-A40B-648FCA920D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8AACB3-7C2F-4C41-87DA-F69B5E3DE3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tf03896101</Template>
  <TotalTime>0</TotalTime>
  <Words>182</Words>
  <Application>Microsoft Office PowerPoint</Application>
  <PresentationFormat>Произвольный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tf03896101</vt:lpstr>
      <vt:lpstr>Слайд 1</vt:lpstr>
      <vt:lpstr>School subjects</vt:lpstr>
      <vt:lpstr>What do we do in the lessons?</vt:lpstr>
      <vt:lpstr>-What is your favorite subject? Какой твой любимый предмет?</vt:lpstr>
      <vt:lpstr>School subjects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2017-04-23T13:46:21Z</dcterms:created>
  <dcterms:modified xsi:type="dcterms:W3CDTF">2017-05-02T09:37:05Z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CategoryTags">
    <vt:lpwstr/>
  </property>
  <property fmtid="{D5CDD505-2E9C-101B-9397-08002B2CF9AE}" pid="3" name="InternalTags">
    <vt:lpwstr/>
  </property>
  <property fmtid="{D5CDD505-2E9C-101B-9397-08002B2CF9AE}" pid="4" name="CampaignTags">
    <vt:lpwstr/>
  </property>
  <property fmtid="{D5CDD505-2E9C-101B-9397-08002B2CF9AE}" pid="5" name="ContentTypeId">
    <vt:lpwstr>0x010100BB2780C3CC07BD4BAA623FF9571645580400D1570604EA743043A2641365C0E91715</vt:lpwstr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HiddenCategoryTagsTaxHTField0">
    <vt:lpwstr/>
  </property>
  <property fmtid="{D5CDD505-2E9C-101B-9397-08002B2CF9AE}" pid="9" name="CategoryTags">
    <vt:lpwstr/>
  </property>
  <property fmtid="{D5CDD505-2E9C-101B-9397-08002B2CF9AE}" pid="10" name="ScenarioTags">
    <vt:lpwstr/>
  </property>
  <property fmtid="{D5CDD505-2E9C-101B-9397-08002B2CF9AE}" pid="11" name="CategoryTagsTaxHTField0">
    <vt:lpwstr/>
  </property>
</Properties>
</file>