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1" r:id="rId5"/>
    <p:sldId id="258" r:id="rId6"/>
    <p:sldId id="262" r:id="rId7"/>
    <p:sldId id="259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7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208FB-2010-4C05-A537-BE600C12F806}" type="datetimeFigureOut">
              <a:rPr lang="ru-RU" smtClean="0"/>
              <a:pPr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A6EC4-54B1-4CCE-87BD-F2CAF0722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208FB-2010-4C05-A537-BE600C12F806}" type="datetimeFigureOut">
              <a:rPr lang="ru-RU" smtClean="0"/>
              <a:pPr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A6EC4-54B1-4CCE-87BD-F2CAF0722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208FB-2010-4C05-A537-BE600C12F806}" type="datetimeFigureOut">
              <a:rPr lang="ru-RU" smtClean="0"/>
              <a:pPr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A6EC4-54B1-4CCE-87BD-F2CAF0722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208FB-2010-4C05-A537-BE600C12F806}" type="datetimeFigureOut">
              <a:rPr lang="ru-RU" smtClean="0"/>
              <a:pPr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A6EC4-54B1-4CCE-87BD-F2CAF0722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208FB-2010-4C05-A537-BE600C12F806}" type="datetimeFigureOut">
              <a:rPr lang="ru-RU" smtClean="0"/>
              <a:pPr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A6EC4-54B1-4CCE-87BD-F2CAF0722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208FB-2010-4C05-A537-BE600C12F806}" type="datetimeFigureOut">
              <a:rPr lang="ru-RU" smtClean="0"/>
              <a:pPr/>
              <a:t>03.03.2022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A6EC4-54B1-4CCE-87BD-F2CAF0722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208FB-2010-4C05-A537-BE600C12F806}" type="datetimeFigureOut">
              <a:rPr lang="ru-RU" smtClean="0"/>
              <a:pPr/>
              <a:t>03.03.2022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A6EC4-54B1-4CCE-87BD-F2CAF0722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208FB-2010-4C05-A537-BE600C12F806}" type="datetimeFigureOut">
              <a:rPr lang="ru-RU" smtClean="0"/>
              <a:pPr/>
              <a:t>03.03.2022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A6EC4-54B1-4CCE-87BD-F2CAF0722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208FB-2010-4C05-A537-BE600C12F806}" type="datetimeFigureOut">
              <a:rPr lang="ru-RU" smtClean="0"/>
              <a:pPr/>
              <a:t>03.03.2022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A6EC4-54B1-4CCE-87BD-F2CAF0722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208FB-2010-4C05-A537-BE600C12F806}" type="datetimeFigureOut">
              <a:rPr lang="ru-RU" smtClean="0"/>
              <a:pPr/>
              <a:t>03.03.2022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A6EC4-54B1-4CCE-87BD-F2CAF0722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208FB-2010-4C05-A537-BE600C12F806}" type="datetimeFigureOut">
              <a:rPr lang="ru-RU" smtClean="0"/>
              <a:pPr/>
              <a:t>03.03.2022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A6EC4-54B1-4CCE-87BD-F2CAF0722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208FB-2010-4C05-A537-BE600C12F806}" type="datetimeFigureOut">
              <a:rPr lang="ru-RU" smtClean="0"/>
              <a:pPr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A6EC4-54B1-4CCE-87BD-F2CAF0722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Рим\Desktop\Настино\1593747060_1-p-pastelno-golubie-fon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1268760"/>
            <a:ext cx="810039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Каждое бревно распиливают на 6 поленьев. Сколько поленьев получится, если распилить 18 бревен?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C:\Users\Рим\Desktop\Настино\1593747060_1-p-pastelno-golubie-fon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2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Мне было интересно….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Я затруднялся(лась)….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Я легко…..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Я научился….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Продолжите фразы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Users\Рим\Desktop\Настино\1593747060_1-p-pastelno-golubie-fon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1268760"/>
            <a:ext cx="810039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Каждое бревно распиливают на 6 поленьев. Сколько поленьев получится, если распилить 18 бревен?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16216" y="5229200"/>
            <a:ext cx="18357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Ответ:3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Рим\Desktop\Настино\1593747060_1-p-pastelno-golubie-fon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59632" y="1556792"/>
            <a:ext cx="63904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3 тетради заплатили 24 руб. Сколько стоит одна тетрадь?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Рим\Desktop\Настино\1593747060_1-p-pastelno-golubie-fon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59632" y="1556792"/>
            <a:ext cx="63904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3 тетради заплатили 24 руб. Сколько стоит одна тетрадь?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16216" y="5229200"/>
            <a:ext cx="18357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Ответ:8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Рим\Desktop\Настино\1593747060_1-p-pastelno-golubie-fon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1628800"/>
            <a:ext cx="80466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Поезд проехал 160 км со скоростью 80 км/ч. За какое время он преодолел это расстояние?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Рим\Desktop\Настино\1593747060_1-p-pastelno-golubie-fon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1628800"/>
            <a:ext cx="80466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Поезд проехал 160 км со скоростью 80 км/ч. За какое время он преодолел это расстояние?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16216" y="5229200"/>
            <a:ext cx="18357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Ответ:2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Рим\Desktop\Настино\1593747060_1-p-pastelno-golubie-fon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Решите логические задачи.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556792"/>
            <a:ext cx="741682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Груша тяжелее яблока, но легче апельсина. Яблоко тяжелее персика, а апельсин легче ананаса. Назовите самый легкий и самый тяжелый фрукт.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Рим\Desktop\Настино\img9 (2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Users\Рим\Desktop\Настино\1593747060_1-p-pastelno-golubie-fon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212976"/>
            <a:ext cx="8229600" cy="1143000"/>
          </a:xfrm>
        </p:spPr>
        <p:txBody>
          <a:bodyPr>
            <a:no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22:8=?</a:t>
            </a:r>
            <a:br>
              <a:rPr lang="ru-RU" sz="8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23:7=?</a:t>
            </a:r>
            <a:br>
              <a:rPr lang="ru-RU" sz="8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42:8=?</a:t>
            </a:r>
            <a:br>
              <a:rPr lang="ru-RU" sz="8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33:7=?</a:t>
            </a:r>
            <a:br>
              <a:rPr lang="ru-RU" sz="8800" dirty="0" smtClean="0">
                <a:latin typeface="Times New Roman" pitchFamily="18" charset="0"/>
                <a:cs typeface="Times New Roman" pitchFamily="18" charset="0"/>
              </a:rPr>
            </a:b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139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Решите логические задачи. </vt:lpstr>
      <vt:lpstr>Слайд 8</vt:lpstr>
      <vt:lpstr>22:8=? 23:7=? 42:8=? 33:7=? </vt:lpstr>
      <vt:lpstr>Продолжите фразы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Рим</dc:creator>
  <cp:lastModifiedBy>Рим</cp:lastModifiedBy>
  <cp:revision>2</cp:revision>
  <dcterms:created xsi:type="dcterms:W3CDTF">2022-02-03T16:18:16Z</dcterms:created>
  <dcterms:modified xsi:type="dcterms:W3CDTF">2022-03-03T17:25:23Z</dcterms:modified>
</cp:coreProperties>
</file>