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2.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9" r:id="rId5"/>
    <p:sldId id="276" r:id="rId6"/>
    <p:sldId id="261" r:id="rId7"/>
    <p:sldId id="260" r:id="rId8"/>
    <p:sldId id="263" r:id="rId9"/>
    <p:sldId id="264" r:id="rId10"/>
    <p:sldId id="265" r:id="rId11"/>
    <p:sldId id="266" r:id="rId12"/>
    <p:sldId id="273" r:id="rId13"/>
    <p:sldId id="277" r:id="rId14"/>
    <p:sldId id="270" r:id="rId15"/>
    <p:sldId id="275" r:id="rId16"/>
    <p:sldId id="278" r:id="rId17"/>
    <p:sldId id="272" r:id="rId18"/>
    <p:sldId id="274" r:id="rId19"/>
    <p:sldId id="262" r:id="rId20"/>
    <p:sldId id="267" r:id="rId21"/>
    <p:sldId id="268" r:id="rId22"/>
    <p:sldId id="258" r:id="rId23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1" name="Пользователь Windows" initials="ПW" lastIdx="1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tags" Target="tags/tag1.xml" /><Relationship Id="rId25" Type="http://schemas.openxmlformats.org/officeDocument/2006/relationships/presProps" Target="presProps.xml" /><Relationship Id="rId26" Type="http://schemas.openxmlformats.org/officeDocument/2006/relationships/viewProps" Target="viewProps.xml" /><Relationship Id="rId27" Type="http://schemas.openxmlformats.org/officeDocument/2006/relationships/theme" Target="theme/theme1.xml" /><Relationship Id="rId28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comments/comment1.xml><?xml version="1.0" encoding="utf-8"?>
<p:cmLst xmlns:a="http://schemas.openxmlformats.org/drawingml/2006/main" xmlns:p="http://schemas.openxmlformats.org/presentationml/2006/main">
  <p:cm authorId="1" dt="2022-01-10T13:37:25.6210000" idx="1">
    <p:pos x="5760" y="31"/>
    <p:text/>
    <p:extLst>
      <p:ext xmlns:p15="http://schemas.microsoft.com/office/powerpoint/2012/main" uri="{C676402C-5697-4E1C-873F-D02D1690AC5C}">
        <p15:threadingInfo timeZoneBias="-180"/>
      </p:ext>
    </p:extLst>
  </p:cm>
</p:cmLst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7D6E6-7B46-4069-B589-AC6282D24D79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E1C75-D544-48B0-9FED-178A316C7B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1.xml" /><Relationship Id="rId3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6.jpeg" /><Relationship Id="rId4" Type="http://schemas.openxmlformats.org/officeDocument/2006/relationships/image" Target="../media/image7.jpeg" /><Relationship Id="rId5" Type="http://schemas.openxmlformats.org/officeDocument/2006/relationships/image" Target="../media/image8.jpeg" /><Relationship Id="rId6" Type="http://schemas.openxmlformats.org/officeDocument/2006/relationships/image" Target="../media/image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Relationship Id="rId6" Type="http://schemas.openxmlformats.org/officeDocument/2006/relationships/image" Target="../media/image16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Relationship Id="rId6" Type="http://schemas.openxmlformats.org/officeDocument/2006/relationships/image" Target="../media/image20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Relationship Id="rId5" Type="http://schemas.openxmlformats.org/officeDocument/2006/relationships/image" Target="../media/image23.jpeg" /><Relationship Id="rId6" Type="http://schemas.openxmlformats.org/officeDocument/2006/relationships/image" Target="../media/image24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Relationship Id="rId6" Type="http://schemas.openxmlformats.org/officeDocument/2006/relationships/image" Target="../media/image28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https://sun9-26.userapi.com/impg/t1Ye5tmvApEJIF7CcnFY97_FX_YC7weAE9Xt9w/MCQ97iAik9U.jpg?size=480x300&amp;quality=95&amp;sign=7e82c891948478b9bd388f151aeda26d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90461"/>
            <a:ext cx="7772400" cy="1035546"/>
          </a:xfrm>
        </p:spPr>
        <p:txBody>
          <a:bodyPr>
            <a:noAutofit/>
          </a:bodyPr>
          <a:lstStyle/>
          <a:p>
            <a:r>
              <a:rPr lang="ru-RU" sz="3200" b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 в 1 </a:t>
            </a:r>
            <a:r>
              <a:rPr lang="ru-RU" sz="3200" b="1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sz="3200" b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группе на тему:                      </a:t>
            </a:r>
            <a:r>
              <a:rPr lang="ru-RU" sz="3200" b="1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«Скоро, скоро новый год»</a:t>
            </a:r>
            <a:br>
              <a:rPr lang="ru-RU" sz="3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16216" y="4690813"/>
            <a:ext cx="4680520" cy="1489720"/>
          </a:xfrm>
        </p:spPr>
        <p:txBody>
          <a:bodyPr>
            <a:normAutofit/>
          </a:bodyPr>
          <a:lstStyle/>
          <a:p>
            <a:pPr algn="l"/>
            <a:r>
              <a: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     </a:t>
            </a: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algn="l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Куликова </a:t>
            </a:r>
            <a:r>
              <a: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М.Н.               </a:t>
            </a:r>
            <a:endParaRPr lang="ru-RU" sz="2000"/>
          </a:p>
          <a:p>
            <a:pPr algn="l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Александрова О.Д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6237312"/>
            <a:ext cx="3096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г. Санкт-Петербург, 2022</a:t>
            </a:r>
            <a:endParaRPr lang="ru-RU" sz="2000"/>
          </a:p>
        </p:txBody>
      </p:sp>
      <p:sp>
        <p:nvSpPr>
          <p:cNvPr id="4" name="TextBox 3"/>
          <p:cNvSpPr txBox="1"/>
          <p:nvPr/>
        </p:nvSpPr>
        <p:spPr>
          <a:xfrm>
            <a:off x="1125134" y="714173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/>
              <a:t>ГБДОУ детский сад №2 общеразвивающего вида Калининского района </a:t>
            </a:r>
            <a:r>
              <a:rPr lang="ru-RU" b="1" smtClean="0"/>
              <a:t>Санкт-Петербурга</a:t>
            </a:r>
            <a:endParaRPr lang="ru-RU" b="1"/>
          </a:p>
          <a:p>
            <a:pPr algn="ctr"/>
            <a:r>
              <a:rPr lang="ru-RU" smtClean="0"/>
              <a:t> 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79612" y="908720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Консультации для родителей: «Что рассказать ребенку про Деда Мороза», «Безопасный Новый год!», «Зимняя прогулка с малышом»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Оказание методической помощи родителям в организации продуктивной деятельности дома.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Участие в выставке поделок-елочек в рамках экологической акции «Елочка живи»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339752" y="476672"/>
            <a:ext cx="4834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на прогулке </a:t>
            </a:r>
            <a:endParaRPr lang="ru-RU" sz="360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340768"/>
            <a:ext cx="2428381" cy="38511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789040"/>
            <a:ext cx="3951918" cy="21886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10" y="1162032"/>
            <a:ext cx="4868366" cy="236572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852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78336" y="158159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Выставка новогодних поделок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sun9-88.userapi.com/impg/KIjadiZUsgl3j7G7bR6R1MYiyBxODDonl8crVA/ogWcH55E900.jpg?size=608x1080&amp;quality=95&amp;sign=4992015c62982ea82f49860f380e762c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52727" y="3429000"/>
            <a:ext cx="2160240" cy="32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7" y="1276635"/>
            <a:ext cx="2620308" cy="3161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025" y="3284984"/>
            <a:ext cx="2507181" cy="3367732"/>
          </a:xfrm>
          <a:prstGeom prst="rect">
            <a:avLst/>
          </a:prstGeom>
        </p:spPr>
      </p:pic>
      <p:pic>
        <p:nvPicPr>
          <p:cNvPr id="1034" name="Picture 10" descr="https://sun9-18.userapi.com/impg/J4LFySUZsGR9MBzJNQnaXCGrnMgrWx4YPXjuPw/QFURJHIw0kA.jpg?size=811x1080&amp;quality=95&amp;sign=a9baf230fca0305dbfce26f4446784ca&amp;type=albu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1040095"/>
            <a:ext cx="2411372" cy="321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6381" y="603727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FF0000"/>
                </a:solidFill>
              </a:rPr>
              <a:t>Толкачев Егор «Кружевная елочка»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96674" y="851865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Семенова Соня «Рукавички»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4794" y="6058216"/>
            <a:ext cx="2699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FF0000"/>
                </a:solidFill>
              </a:rPr>
              <a:t>Толкачев Егор </a:t>
            </a:r>
          </a:p>
          <a:p>
            <a:pPr algn="ctr"/>
            <a:r>
              <a:rPr lang="ru-RU" b="1" smtClean="0">
                <a:solidFill>
                  <a:srgbClr val="FF0000"/>
                </a:solidFill>
              </a:rPr>
              <a:t>«Добрый гном»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96674" y="2341956"/>
            <a:ext cx="213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FF0000"/>
                </a:solidFill>
              </a:rPr>
              <a:t>Кириченко Даня </a:t>
            </a:r>
          </a:p>
          <a:p>
            <a:pPr algn="ctr"/>
            <a:r>
              <a:rPr lang="ru-RU" b="1" smtClean="0">
                <a:solidFill>
                  <a:srgbClr val="FF0000"/>
                </a:solidFill>
              </a:rPr>
              <a:t>«Новогодние елочки»</a:t>
            </a:r>
            <a:endParaRPr lang="ru-RU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67427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Рисунок 7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699792" y="98569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 </a:t>
            </a:r>
            <a:endParaRPr lang="ru-RU" sz="3200"/>
          </a:p>
        </p:txBody>
      </p:sp>
      <p:pic>
        <p:nvPicPr>
          <p:cNvPr id="2050" name="Picture 2" descr="https://sun9-35.userapi.com/impg/GmUdmmAu2NSymp9Ooy8E3IXok_7-pHLC_DBk-w/7saqJUOZZTQ.jpg?size=607x1080&amp;quality=95&amp;sign=b95f50a3318bea0e19170fb4ea8695d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056417"/>
            <a:ext cx="3312368" cy="481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3548" y="160535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«Фетровая ёлочка»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3" name="Picture 2" descr="https://sun9-58.userapi.com/impg/NiEcSgTvLdIqVP8-fuku1r8GO9DAf6hN5lcEKQ/9M3NJZimjs8.jpg?size=1280x622&amp;quality=95&amp;sign=d34688e4074bb18d34f9abd2de7a7861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4407620"/>
            <a:ext cx="4176465" cy="240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3996309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Игры с прищепками «Елочка»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2052" name="Picture 4" descr="https://sun9-29.userapi.com/impg/1fSXPXajKGQJdNRstPF-Hx9EPJ1oXafJGmjBEg/S0L8xdEkAOA.jpg?size=1280x1034&amp;quality=95&amp;sign=4055d82aede27c04d1ef5e6a1dabdb45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1062" y="1178259"/>
            <a:ext cx="4106085" cy="278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23520" y="777601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Игры на липучках «Найди тень»</a:t>
            </a:r>
            <a:endParaRPr lang="ru-RU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Рисунок 10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231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2699792" y="78120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Украшение группы </a:t>
            </a:r>
            <a:endParaRPr lang="ru-RU" sz="3200" b="1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5" y="741015"/>
            <a:ext cx="3415805" cy="25618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36" y="4405807"/>
            <a:ext cx="3269591" cy="2452193"/>
          </a:xfrm>
          <a:prstGeom prst="rect">
            <a:avLst/>
          </a:prstGeom>
        </p:spPr>
      </p:pic>
      <p:pic>
        <p:nvPicPr>
          <p:cNvPr id="3076" name="Picture 4" descr="https://sun9-43.userapi.com/impg/99_iPFI88QuMk6DPGpxGA_JqXaFHtKlrDD3cpg/WA4FWArpeK4.jpg?size=1280x960&amp;quality=96&amp;sign=d0712204ab7c079a0f2a5b1130cfc3cd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8123" y="741015"/>
            <a:ext cx="4003062" cy="300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6" y="4226915"/>
            <a:ext cx="3461124" cy="263108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904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640"/>
            <a:ext cx="7172746" cy="35747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4" y="3159176"/>
            <a:ext cx="3207752" cy="37325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662" y="3152284"/>
            <a:ext cx="2666338" cy="37267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617" y="3401369"/>
            <a:ext cx="248427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6895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915816" y="27987"/>
            <a:ext cx="446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Наше творчество </a:t>
            </a:r>
            <a:endParaRPr lang="ru-RU" sz="3600" b="1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521" y="854155"/>
            <a:ext cx="5220072" cy="29120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1367"/>
            <a:ext cx="4427984" cy="31317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3" y="1156580"/>
            <a:ext cx="3468500" cy="224338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793" y="4040747"/>
            <a:ext cx="3626397" cy="2593424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632084" y="150854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Новогодний утренник</a:t>
            </a:r>
            <a:endParaRPr lang="ru-RU" sz="360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661" y="797185"/>
            <a:ext cx="3347863" cy="25108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69" y="3524260"/>
            <a:ext cx="4429485" cy="33221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04475"/>
            <a:ext cx="3419872" cy="25649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40" y="919396"/>
            <a:ext cx="3611893" cy="270892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619672" y="1052736"/>
            <a:ext cx="52383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этап. Заключительный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Выставка поделок, изготовленных совместно с родителями дома.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Украшение группы и раздевалки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Утренник, посвящённый Новому году.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1196752"/>
            <a:ext cx="712879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Результат проекта: 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ходе реализации данного проекта дети получили на начальном уровне понятие праздника Нового года. Родители очень помогли в реализации проекта. Все получили положительные эмоции и хорошее настроение</a:t>
            </a:r>
            <a:r>
              <a:rPr lang="ru-RU" smtClean="0"/>
              <a:t>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Обогащение знаний детей об общенародном празднике «Новый год» и его традициях. 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7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116632"/>
            <a:ext cx="6643734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1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32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детей к народной культуре посредством новогоднего праздника, его характерных особенностей</a:t>
            </a:r>
            <a:r>
              <a:rPr kumimoji="0" lang="ru-RU" sz="200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т</a:t>
            </a:r>
            <a:r>
              <a:rPr kumimoji="0" lang="ru-RU" sz="2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радиций. </a:t>
            </a:r>
            <a:endParaRPr kumimoji="0" lang="ru-RU" sz="2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199750"/>
            <a:ext cx="58041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 Формировать познавательный интерес к празднику.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 Познакомить с Дедом Морозом и Снегурочкой.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 Способствовать развитию воображения, внимания, памяти и речи детей.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 Укреплять связи дошкольного учреждения с семьей. Побуждать родителей к совместной творческой деятельности с детьми.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 Создать позитивный настрой в преддверии новогоднего праздника.</a:t>
            </a:r>
          </a:p>
          <a:p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 - Вызвать желание участвовать в подготовке к празднику (украшение группы, изготовление поделок, разучивание стихов и песен). 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163" y="-33638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5" y="188640"/>
            <a:ext cx="7304141" cy="523220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литературы</a:t>
            </a:r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endParaRPr lang="ru-RU" sz="2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1. Артемьева Л. В. Окружающий мир в дидактических играх.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Теплюк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С. Н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., Занятия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на прогулках с детьми младшего дошкольного возраста.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3. Ильчук Н. П., Хрестоматия для дошкольников 2-4 года.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4. Комплексно-тематические занятия под редакцией Н. Е. Вераксы. (рисование, лепка, чтение художественной литературы, занятия по коммуникации, ознакомление с окружающим миром)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5. Тимофеева Л. Л., Корнеичева Е. Е. Планирование образовательной деятельности в первой младшей группе.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6. Картушина М. Ю. Забавы для малышей. Театрализованные развлечения для детей 2-3 лет.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7. Коваль Т. Дедушка Мороз. ЗАО «Росмэн».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/>
              </a:tabLst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160240"/>
          </a:xfrm>
        </p:spPr>
        <p:txBody>
          <a:bodyPr>
            <a:noAutofit/>
          </a:bodyPr>
          <a:lstStyle/>
          <a:p>
            <a:r>
              <a:rPr lang="ru-RU" sz="8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07704" y="188640"/>
            <a:ext cx="67151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Новый год — один из самых удивительных, долгожданных и запоминающихся праздников. Предновогодняя суета, украшение дома, подарки под елкой, веселый праздник - все это не сравнится не с одним праздником. Именно в Новый год случаются чудеса. Но дети младшего дошкольного возраста ещё малы, и не знают, что это за праздник – Новый год, кто приходит на праздник, кто дарит подарки и как готовятся к новогоднему празднику.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691680" y="836712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проекта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информационно-творческий.                                                    </a:t>
            </a:r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проекта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познавательно-игровой.                                           </a:t>
            </a: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Сроки реализации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краткосрочный                              ( </a:t>
            </a:r>
            <a:r>
              <a:rPr lang="ru-RU" sz="24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20.12.21.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24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20.12.21).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</a:t>
            </a:r>
            <a:r>
              <a:rPr lang="ru-RU" sz="24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первой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младшей группы, родители воспитанников,   сотрудники ДОУ.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07396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411760" y="335846"/>
            <a:ext cx="60178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Формирование у детей интереса к новогоднему празднику.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В процессе бесед, рассматривании иллюстраций, чтении стихов и просмотра сказки расширить представления детей о празднике Новый год.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Раскрыть возможности и творческие способности детей через разнообразные виды деятельности.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4. Вовлечение родителей в совместную с детьми познавательно-творческую деятельность.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• Ознакомление родителей с целями и задачами проекта.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• Совместная деятельность детей и родителей дома (изготовление новогодних поделок на выставку).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• Укрепление связи дошкольного учреждения с семьёй. Побуждать родителей к совместной творческой деятельности с детьми.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764704"/>
            <a:ext cx="72728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этап: Подготовительный</a:t>
            </a:r>
          </a:p>
          <a:p>
            <a:pPr>
              <a:buFont typeface="Arial" pitchFamily="34" charset="0"/>
              <a:buChar char="•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Постановка целей и определение задач проекта. </a:t>
            </a:r>
          </a:p>
          <a:p>
            <a:pPr>
              <a:buFont typeface="Arial" pitchFamily="34" charset="0"/>
              <a:buChar char="•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Составление плана мероприятий. </a:t>
            </a:r>
          </a:p>
          <a:p>
            <a:pPr>
              <a:buFont typeface="Arial" pitchFamily="34" charset="0"/>
              <a:buChar char="•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Подборка наглядно – дидактического материала на тему Новый год, художественной литературы, новогодних песен, физкультминуток, пальчиковой гимнастики, подвижных игр, различных материалов для продуктивной деятельности детей.</a:t>
            </a:r>
          </a:p>
          <a:p>
            <a:pPr>
              <a:buFont typeface="Arial" pitchFamily="34" charset="0"/>
              <a:buChar char="•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Разработка содержания основной образовательной деятельности.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915816" y="448143"/>
            <a:ext cx="568863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2 этап: Основной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(проведение мероприятий с детьми и родителями по плану) 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Рисование: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«Шарики для ёлочки»,  «Нарядная ёлочка»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Лепка: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«Снежинки»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Аппликация: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«Зайка беленький»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Конструирование: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«Горка»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Музыка: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разучивание песен «Дед Мороз», «Маленькой ёлочке…», «В лесу родилась ёлочка…», «Ёлочка, ёлка лесной аромат…».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Разучивание хороводов и танцев (по плану музыкального руководителя).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«Что такое новый год!» 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с детьми: «Кто такой Дед Мороз?», «Что такое Новый год!»; «Ёлочку за веточку не тяни, шарики с ёлочки не бери».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506" y="1247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051720" y="476672"/>
            <a:ext cx="63367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Дидактические игры: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«Найди каждому снеговику ёлочку», «Укрась ёлочку» (цветные крышки), «Почини шубу Деду Морозу», «Собери елку» (пазлы), «Фетровая елка», игры с прищепками «Елка»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Физкультминутки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«Мороз Красный нос», «Ёлка», «Ветер дует нам в лицо».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«Елка», «Прогулка», «Снежок», «Снежный ком», «Новогодний праздник».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«Снег кружится», «Зайка беленький сидит», « Мороз – красный нос».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Дыхательная гимнастика: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«Подуй на снежок», «Подуй на снежинку».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«В гости к елочке»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Игры малой подвижности: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«Снежинка волшебная, замри», «Хоровод снежинок».</a:t>
            </a:r>
          </a:p>
          <a:p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Гимнастика после сна: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«Прогулка в зимний лес».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Det sad\Desktop\1920x1080-px-Christmas-holiday-new-seasonal-year-1790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339752" y="305068"/>
            <a:ext cx="64087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Рассматривание картины: «Дед Мороз».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Рассматривание иллюстраций, новогодних книг, сюжетных картин о новогоднем празднике.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Чтение стихотворений: Н. Митунова «Новогоднее стихотворение», «Новогодний подарок», «Здравствуй, Новый год!», Н. Ушкина «Песенка Снегурочки», И. Гурина «Снегурочка», «Новый год в лесу», «Новогодний маскарад», «Дед Мороз и звери», «Снеговик».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В. Петрова «Дед Мороз прислал нам елку», «Мама елку украшала»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А. Усачев «Выбрал папа елочку», Е. Тараховская «Дед Мороз», А. Шибаев «Дед Мороз»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Сюжетные игры: «Семья готовится к Новому году»,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«Магазин новогодних игрушек», «Дед Мороз в гостях у детей».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Оформление группы.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5.0.6"/>
  <p:tag name="AS_OS" val="Microsoft Windows NT 10.0.17763.0"/>
  <p:tag name="AS_RELEASE_DATE" val="2022.02.14"/>
  <p:tag name="AS_TITLE" val="Aspose.Slides for .NET5"/>
  <p:tag name="AS_VERSION" val="22.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Microsoft</Company>
  <PresentationFormat>On-screen Show (4:3)</PresentationFormat>
  <Paragraphs>102</Paragraphs>
  <Slides>21</Slides>
  <Notes>0</Notes>
  <TotalTime>627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25">
      <vt:lpstr>Arial</vt:lpstr>
      <vt:lpstr>Calibri</vt:lpstr>
      <vt:lpstr>Times New Roman</vt:lpstr>
      <vt:lpstr>Тема Office</vt:lpstr>
      <vt:lpstr> Проект в 1 младшей группе на тему:                      «Скоро, скоро новый год»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22.0200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Det sad</dc:creator>
  <cp:lastModifiedBy>Пользователь Windows</cp:lastModifiedBy>
  <cp:revision>77</cp:revision>
  <dcterms:created xsi:type="dcterms:W3CDTF">2019-12-10T11:14:45Z</dcterms:created>
  <dcterms:modified xsi:type="dcterms:W3CDTF">2022-04-11T18:21:02Z</dcterms:modified>
</cp:coreProperties>
</file>