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4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2A05E-319E-416E-BBFF-6F471F57DE7E}" type="datetimeFigureOut">
              <a:rPr lang="ru-RU" smtClean="0"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50BAE-64CC-476E-87C7-160255D54D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Сколько прямоугольников на чертеже? 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Рим\Desktop\Настино\image00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864096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1041023"/>
            <a:ext cx="6372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9∙7=?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7∙6=?  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81:9=?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40∙2=?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6000" dirty="0">
              <a:solidFill>
                <a:srgbClr val="18181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40:8=?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8∙9=?   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54:9=?  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32∙2=?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19672" y="1041023"/>
            <a:ext cx="6372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9∙7=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63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7∙6=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42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81:9=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40∙2=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181818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6000" dirty="0">
              <a:solidFill>
                <a:srgbClr val="181818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40:8=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8∙9=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72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54:9=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18181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32∙2=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64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16832"/>
            <a:ext cx="8331127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81 : 3 =? 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58 : 2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=?</a:t>
            </a:r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7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3429000"/>
            <a:ext cx="319350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18*3 =?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548680"/>
          <a:ext cx="8568951" cy="4771224"/>
        </p:xfrm>
        <a:graphic>
          <a:graphicData uri="http://schemas.openxmlformats.org/drawingml/2006/table">
            <a:tbl>
              <a:tblPr/>
              <a:tblGrid>
                <a:gridCol w="2348394"/>
                <a:gridCol w="2284962"/>
                <a:gridCol w="1733372"/>
                <a:gridCol w="1100422"/>
                <a:gridCol w="1101801"/>
              </a:tblGrid>
              <a:tr h="28083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Количество деталей, изготовленных за один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Количество дней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Общее количество дней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5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Первый рабочий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23 шт.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Второй рабочий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21 шт.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5649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родолжите фразы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было интересно….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затруднялся(</a:t>
            </a:r>
            <a:r>
              <a:rPr lang="ru-RU" sz="4900" dirty="0" err="1"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)….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легко…..</a:t>
            </a:r>
            <a:br>
              <a:rPr lang="ru-RU" sz="4900" dirty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научился….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59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Сколько прямоугольников на чертеже?  </vt:lpstr>
      <vt:lpstr>Слайд 2</vt:lpstr>
      <vt:lpstr>Слайд 3</vt:lpstr>
      <vt:lpstr>Слайд 4</vt:lpstr>
      <vt:lpstr>Слайд 5</vt:lpstr>
      <vt:lpstr>Продолжите фразы  Мне было интересно…. Я затруднялся(лась)…. Я легко….. Я научился….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Сколько прямоугольников на чертеже?</dc:title>
  <dc:creator>Рим</dc:creator>
  <cp:lastModifiedBy>Рим</cp:lastModifiedBy>
  <cp:revision>2</cp:revision>
  <dcterms:created xsi:type="dcterms:W3CDTF">2022-02-08T17:21:03Z</dcterms:created>
  <dcterms:modified xsi:type="dcterms:W3CDTF">2022-02-08T17:37:46Z</dcterms:modified>
</cp:coreProperties>
</file>