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74320"/>
            <a:ext cx="7766936" cy="3776516"/>
          </a:xfrm>
        </p:spPr>
        <p:txBody>
          <a:bodyPr/>
          <a:lstStyle/>
          <a:p>
            <a:pPr algn="ctr"/>
            <a:r>
              <a:rPr lang="ru-RU" sz="2400" dirty="0" smtClean="0"/>
              <a:t>Муниципальное бюджетное дошкольное образовательное учреждение центр развития ребенка детский сад № 189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b="1" dirty="0" smtClean="0"/>
              <a:t>Игры со словами для развития связной речи в подготовительной группе 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2193213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1900" dirty="0" smtClean="0"/>
              <a:t>Выполнила: Быхова Н.О</a:t>
            </a:r>
            <a:r>
              <a:rPr lang="ru-RU" dirty="0" smtClean="0"/>
              <a:t>.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sz="1900" dirty="0" smtClean="0"/>
              <a:t>Воронеж 2022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91368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s04.infourok.ru/uploads/ex/0de4/000ae353-6350d8bf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509" y="1"/>
            <a:ext cx="100845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248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 игр со словами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62594"/>
            <a:ext cx="8596668" cy="5695406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возраст – самый благодатный период в жизни человека, когда интенсивно развиваются основные психические процессы: мышление, внимание, память, речь, закладываются главные качества личности.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Особое значение в развитии дошкольника отводится речи, так как именно речь и тесно связанное с нею мышление дают большие возможности для познания окружающего мира. Это, в свою очередь, положительно влияет на своевременное развитие других психических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процессов.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 самым действенным средством в этом деле являются дидактические (развивающие) игры для развития речи.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правильно организовать игры по развитию речи важно ознакомиться с особенностями дидактических игр и их отличием от других видов игр.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речевые игры носят увлекательный и одновременно познавательный характер. Такие игры не требуют глубоких знаний в области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педагогики.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Дети, играя, усваивают знания, учатся культуре общения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Речевые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упражнения формируют правильное звукопроизношение,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 связную речь и учат детей правильно выражать свои мысли.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задача – научить детей составлять рассказы о предметах, каких-то явлениях в окружающей их жизни. Другой задачей этих игр является нахождение синонимов, антонимов, а также слов, схожих по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звучанию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988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detskij-dvorik.ru/images/stories/raskraski/razvitie_rechi/rech3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4765" y="1"/>
            <a:ext cx="996696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099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xn----8sbanh4afr5az9c.xn--p1ai/upload/iblock/8d6/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585" y="1"/>
            <a:ext cx="1019020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180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8liski.detkin-club.ru/images/custom_2/k09_5ea2bf4be15e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39" y="0"/>
            <a:ext cx="9933124" cy="6753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629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etsad37-kyzyl.rtyva.ru/wp-content/uploads/2020/04/hello_html_m4db410e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520" y="0"/>
            <a:ext cx="10097590" cy="671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354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un9-25.userapi.com/CM3HpqtwBa_6ywu8R2C1AKEdJsEe5wgAcIjH3w/QQG5QViDKs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634" y="91440"/>
            <a:ext cx="10097589" cy="676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244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s04.infourok.ru/uploads/ex/0de4/000ae353-6350d8bf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137" y="0"/>
            <a:ext cx="10463349" cy="6701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213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4.infourok.ru/uploads/ex/0de4/000ae353-6350d8bf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131" y="1"/>
            <a:ext cx="100322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23945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</TotalTime>
  <Words>222</Words>
  <Application>Microsoft Office PowerPoint</Application>
  <PresentationFormat>Широкоэкранный</PresentationFormat>
  <Paragraphs>16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Аспект</vt:lpstr>
      <vt:lpstr>Муниципальное бюджетное дошкольное образовательное учреждение центр развития ребенка детский сад № 189  Игры со словами для развития связной речи в подготовительной группе </vt:lpstr>
      <vt:lpstr>Цели и задачи игр со словами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нина быхова</dc:creator>
  <cp:lastModifiedBy>нина быхова</cp:lastModifiedBy>
  <cp:revision>11</cp:revision>
  <dcterms:created xsi:type="dcterms:W3CDTF">2022-04-11T05:52:15Z</dcterms:created>
  <dcterms:modified xsi:type="dcterms:W3CDTF">2022-04-11T06:24:39Z</dcterms:modified>
</cp:coreProperties>
</file>