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69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26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7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2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15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8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14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79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26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9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2F020-3720-C242-BDCD-1CAC2DBDBEEF}" type="datetimeFigureOut">
              <a:rPr lang="ru-RU" smtClean="0"/>
              <a:t>11.04.22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49044-E01F-F14D-BEF4-E148E3C87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9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1027" y="1144676"/>
            <a:ext cx="63327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Внутренние воды. Реки России</a:t>
            </a:r>
            <a:endParaRPr lang="ru-RU" sz="3200" b="1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516" y="2214581"/>
            <a:ext cx="7569178" cy="428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7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9768" y="2005385"/>
            <a:ext cx="4344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Внутренние воды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36974" y="2757405"/>
            <a:ext cx="51296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sz="2400" dirty="0" smtClean="0"/>
              <a:t>Реки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 smtClean="0"/>
              <a:t>Озера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 smtClean="0"/>
              <a:t>Болота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 smtClean="0"/>
              <a:t>Ледники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 smtClean="0"/>
              <a:t>Подземные воды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 smtClean="0"/>
              <a:t>Многолетняя мерзлота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9005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0773" y="2136787"/>
            <a:ext cx="6549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Река</a:t>
            </a:r>
            <a:r>
              <a:rPr lang="ru-RU" sz="2400" dirty="0" smtClean="0"/>
              <a:t> </a:t>
            </a:r>
            <a:r>
              <a:rPr lang="mr-IN" sz="2400" dirty="0" smtClean="0"/>
              <a:t>–</a:t>
            </a:r>
            <a:r>
              <a:rPr lang="ru-RU" sz="2400" dirty="0" smtClean="0"/>
              <a:t> постоянный водный поток, текущий в выработанном им углублении </a:t>
            </a:r>
            <a:r>
              <a:rPr lang="mr-IN" sz="2400" dirty="0" smtClean="0"/>
              <a:t>–</a:t>
            </a:r>
            <a:r>
              <a:rPr lang="ru-RU" sz="2400" dirty="0" smtClean="0"/>
              <a:t> </a:t>
            </a:r>
            <a:r>
              <a:rPr lang="ru-RU" sz="2400" b="1" dirty="0" smtClean="0"/>
              <a:t>русле. </a:t>
            </a:r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Бассейн реки или водосборный бассейн </a:t>
            </a:r>
            <a:r>
              <a:rPr lang="mr-IN" sz="2400" b="1" dirty="0" smtClean="0"/>
              <a:t>–</a:t>
            </a:r>
            <a:r>
              <a:rPr lang="ru-RU" sz="2400" b="1" dirty="0" smtClean="0"/>
              <a:t> </a:t>
            </a:r>
            <a:r>
              <a:rPr lang="ru-RU" sz="2400" dirty="0" smtClean="0"/>
              <a:t>суша, с которой река и ее притоки собирают </a:t>
            </a:r>
            <a:r>
              <a:rPr lang="ru-RU" sz="2400" smtClean="0"/>
              <a:t>воду.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951422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3948" y="551481"/>
            <a:ext cx="322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Реки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55715" y="920813"/>
            <a:ext cx="1152921" cy="668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386847" y="1589275"/>
            <a:ext cx="1487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Равнинные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02032" y="2126107"/>
            <a:ext cx="2205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 smtClean="0"/>
              <a:t>Медленное течение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Широкая долина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Пологие берега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32562" y="1656960"/>
            <a:ext cx="91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Горные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47134" y="2306193"/>
            <a:ext cx="2506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dirty="0" smtClean="0"/>
              <a:t>Бурное течение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Узкая, часто </a:t>
            </a:r>
            <a:r>
              <a:rPr lang="ru-RU" dirty="0" err="1" smtClean="0"/>
              <a:t>каньонообразная</a:t>
            </a:r>
            <a:r>
              <a:rPr lang="ru-RU" dirty="0" smtClean="0"/>
              <a:t> долина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828901" y="920813"/>
            <a:ext cx="1103661" cy="668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Изображение 11" descr="1575073934_gornye-reki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049" y="3810233"/>
            <a:ext cx="4782951" cy="3047767"/>
          </a:xfrm>
          <a:prstGeom prst="rect">
            <a:avLst/>
          </a:prstGeom>
        </p:spPr>
      </p:pic>
      <p:pic>
        <p:nvPicPr>
          <p:cNvPr id="11" name="Изображение 10" descr="22465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232"/>
            <a:ext cx="4511430" cy="304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9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6593" y="651750"/>
            <a:ext cx="5246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Определить падение и уклон рек </a:t>
            </a:r>
          </a:p>
          <a:p>
            <a:pPr algn="ctr"/>
            <a:r>
              <a:rPr lang="ru-RU" dirty="0" smtClean="0"/>
              <a:t>А. стр. 10-11 и 46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86592" y="1298081"/>
            <a:ext cx="7485633" cy="7017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Нева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Исток </a:t>
            </a:r>
            <a:r>
              <a:rPr lang="mr-IN" dirty="0" smtClean="0"/>
              <a:t>–</a:t>
            </a:r>
            <a:r>
              <a:rPr lang="ru-RU" dirty="0" smtClean="0"/>
              <a:t> ? 4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Устье - ?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Длина -   74 км</a:t>
            </a:r>
          </a:p>
          <a:p>
            <a:endParaRPr lang="ru-RU" dirty="0" smtClean="0"/>
          </a:p>
          <a:p>
            <a:r>
              <a:rPr lang="ru-RU" dirty="0" smtClean="0"/>
              <a:t>Волга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Исток </a:t>
            </a:r>
            <a:r>
              <a:rPr lang="mr-IN" dirty="0" smtClean="0"/>
              <a:t>–</a:t>
            </a:r>
            <a:r>
              <a:rPr lang="ru-RU" dirty="0" smtClean="0"/>
              <a:t> деревня </a:t>
            </a:r>
            <a:r>
              <a:rPr lang="ru-RU" dirty="0" err="1" smtClean="0"/>
              <a:t>Волговерховье</a:t>
            </a:r>
            <a:r>
              <a:rPr lang="ru-RU" dirty="0" smtClean="0"/>
              <a:t>, Тверская обл. 228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Устье - ? </a:t>
            </a:r>
            <a:r>
              <a:rPr lang="ru-RU" dirty="0"/>
              <a:t>м</a:t>
            </a:r>
            <a:endParaRPr lang="ru-RU" dirty="0" smtClean="0"/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Длина </a:t>
            </a:r>
            <a:r>
              <a:rPr lang="mr-IN" dirty="0" smtClean="0"/>
              <a:t>–</a:t>
            </a:r>
            <a:r>
              <a:rPr lang="ru-RU" dirty="0" smtClean="0"/>
              <a:t> 3530 км</a:t>
            </a:r>
          </a:p>
          <a:p>
            <a:endParaRPr lang="ru-RU" dirty="0"/>
          </a:p>
          <a:p>
            <a:r>
              <a:rPr lang="ru-RU" dirty="0" smtClean="0"/>
              <a:t>Лена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Исток </a:t>
            </a:r>
            <a:r>
              <a:rPr lang="mr-IN" dirty="0" smtClean="0"/>
              <a:t>–</a:t>
            </a:r>
            <a:r>
              <a:rPr lang="ru-RU" dirty="0" smtClean="0"/>
              <a:t> Байкальский хребет 1466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Устье </a:t>
            </a:r>
            <a:r>
              <a:rPr lang="mr-IN" dirty="0" smtClean="0"/>
              <a:t>–</a:t>
            </a:r>
            <a:r>
              <a:rPr lang="ru-RU" dirty="0" smtClean="0"/>
              <a:t> ?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Длина </a:t>
            </a:r>
            <a:r>
              <a:rPr lang="mr-IN" dirty="0" smtClean="0"/>
              <a:t>–</a:t>
            </a:r>
            <a:r>
              <a:rPr lang="ru-RU" dirty="0" smtClean="0"/>
              <a:t> 4400 км</a:t>
            </a:r>
          </a:p>
          <a:p>
            <a:endParaRPr lang="ru-RU" dirty="0"/>
          </a:p>
          <a:p>
            <a:r>
              <a:rPr lang="ru-RU" dirty="0" smtClean="0"/>
              <a:t>Енисей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Исток </a:t>
            </a:r>
            <a:r>
              <a:rPr lang="mr-IN" dirty="0" smtClean="0"/>
              <a:t>–</a:t>
            </a:r>
            <a:r>
              <a:rPr lang="ru-RU" dirty="0" smtClean="0"/>
              <a:t> слияние рек Большой и Малый Енисей 619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Устье - ? м</a:t>
            </a:r>
          </a:p>
          <a:p>
            <a:pPr marL="285750" indent="-285750">
              <a:buFont typeface="Arial"/>
              <a:buChar char="•"/>
            </a:pPr>
            <a:r>
              <a:rPr lang="ru-RU" dirty="0" smtClean="0"/>
              <a:t>Длина </a:t>
            </a:r>
            <a:r>
              <a:rPr lang="mr-IN" dirty="0" smtClean="0"/>
              <a:t>–</a:t>
            </a:r>
            <a:r>
              <a:rPr lang="ru-RU" dirty="0" smtClean="0"/>
              <a:t> 3487 км</a:t>
            </a:r>
          </a:p>
          <a:p>
            <a:pPr marL="285750" indent="-285750">
              <a:buFont typeface="Arial"/>
              <a:buChar char="•"/>
            </a:pP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285750" indent="-285750">
              <a:buFont typeface="Arial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38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0276" y="6266829"/>
            <a:ext cx="347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Исток Волги</a:t>
            </a:r>
            <a:endParaRPr lang="ru-RU" dirty="0"/>
          </a:p>
        </p:txBody>
      </p:sp>
      <p:pic>
        <p:nvPicPr>
          <p:cNvPr id="4" name="Изображение 3" descr="1024px-Исток_Волги_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52" y="38549"/>
            <a:ext cx="8304373" cy="622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3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volga-sky-saratov-jk-374387219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936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3694" y="6182432"/>
            <a:ext cx="4277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Волга в Саратове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432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81-kalyaz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07" y="0"/>
            <a:ext cx="8504881" cy="62702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0519" y="6270231"/>
            <a:ext cx="606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Калязинская</a:t>
            </a:r>
            <a:r>
              <a:rPr lang="ru-RU" dirty="0" smtClean="0"/>
              <a:t> колокольня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29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pFYO9jmMqaY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0"/>
          <a:stretch/>
        </p:blipFill>
        <p:spPr>
          <a:xfrm>
            <a:off x="1585417" y="0"/>
            <a:ext cx="6288699" cy="667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9250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150</Words>
  <Application>Microsoft Macintosh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macbook</dc:creator>
  <cp:lastModifiedBy>macbook</cp:lastModifiedBy>
  <cp:revision>6</cp:revision>
  <dcterms:created xsi:type="dcterms:W3CDTF">2021-12-16T19:07:18Z</dcterms:created>
  <dcterms:modified xsi:type="dcterms:W3CDTF">2022-04-11T08:19:43Z</dcterms:modified>
</cp:coreProperties>
</file>