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B45C1-2703-41E4-84F7-C3F176D28F73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CD706-DA6D-4ACD-8C19-2038D2640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B45C1-2703-41E4-84F7-C3F176D28F73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CD706-DA6D-4ACD-8C19-2038D2640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B45C1-2703-41E4-84F7-C3F176D28F73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CD706-DA6D-4ACD-8C19-2038D2640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B45C1-2703-41E4-84F7-C3F176D28F73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CD706-DA6D-4ACD-8C19-2038D2640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B45C1-2703-41E4-84F7-C3F176D28F73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CD706-DA6D-4ACD-8C19-2038D2640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B45C1-2703-41E4-84F7-C3F176D28F73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CD706-DA6D-4ACD-8C19-2038D2640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B45C1-2703-41E4-84F7-C3F176D28F73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CD706-DA6D-4ACD-8C19-2038D2640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B45C1-2703-41E4-84F7-C3F176D28F73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CD706-DA6D-4ACD-8C19-2038D2640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B45C1-2703-41E4-84F7-C3F176D28F73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CD706-DA6D-4ACD-8C19-2038D2640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B45C1-2703-41E4-84F7-C3F176D28F73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CD706-DA6D-4ACD-8C19-2038D2640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B45C1-2703-41E4-84F7-C3F176D28F73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CD706-DA6D-4ACD-8C19-2038D2640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B45C1-2703-41E4-84F7-C3F176D28F73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CD706-DA6D-4ACD-8C19-2038D26408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Роль сказок при работе с детьми в ДОУ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Кочеткова И.М.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8b488f2ef11845500eb668fe2bffa42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870" b="870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714884"/>
            <a:ext cx="5486400" cy="1457316"/>
          </a:xfrm>
        </p:spPr>
        <p:txBody>
          <a:bodyPr>
            <a:normAutofit/>
          </a:bodyPr>
          <a:lstStyle/>
          <a:p>
            <a:r>
              <a:rPr lang="ru-RU" dirty="0" smtClean="0"/>
              <a:t>5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Использование </a:t>
            </a:r>
            <a:r>
              <a:rPr lang="ru-RU" sz="1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мнемотаблиц</a:t>
            </a:r>
            <a:r>
              <a:rPr lang="ru-RU" dirty="0" smtClean="0"/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Мнемотехника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это система методов и приемов, обеспечивающих эффективное запоминание, сохранение и воспроизведение информации.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Мнемотаблица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– это схема, в которую заложена определенная информация.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помогают развить память,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мышлене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внимание, воображение.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74345"/>
            <a:ext cx="4572000" cy="58169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Применяя все вышеперечисленные методы и приёмы работы со сказкой, мы даём ребёнку возможность лучше запомнить и усвоить прочитанное. Тем самым мы ненавязчиво воспитываем, знакомим ребёнка с окружающим миром, добром и злом. Сказка - универсальный учитель. Благодаря сказке ребёнок познаёт мир не только умом, но и сердцем. И не только познаёт, но и откликается на события и явления окружающего мира, выражает своё отношение к добру и злу. В сказке черпаются первые представления о справедливости и несправедливости. Сказка активизирует воображение ребёнка, заставляет его сопереживать и внутренне содействовать персонажам. В результате этого сопереживания у ребёнка появляются не только новые знания, но и самое главное - новое эмоциональное отношение к окружающему: к людям, предметам, явлениям.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1"/>
            <a:ext cx="8229600" cy="4572032"/>
          </a:xfrm>
        </p:spPr>
        <p:txBody>
          <a:bodyPr/>
          <a:lstStyle/>
          <a:p>
            <a:r>
              <a:rPr lang="ru-RU" b="1" dirty="0"/>
              <a:t>Однажды Альберта Эйнштейна спросили, как мы можем сделать наших детей умнее. Его ответ был простым и </a:t>
            </a:r>
            <a:r>
              <a:rPr lang="ru-RU" b="1" dirty="0" smtClean="0"/>
              <a:t>мудрым: </a:t>
            </a:r>
            <a:r>
              <a:rPr lang="ru-RU" b="1" dirty="0" smtClean="0">
                <a:solidFill>
                  <a:srgbClr val="FF0000"/>
                </a:solidFill>
              </a:rPr>
              <a:t>«Если </a:t>
            </a:r>
            <a:r>
              <a:rPr lang="ru-RU" b="1" dirty="0">
                <a:solidFill>
                  <a:srgbClr val="FF0000"/>
                </a:solidFill>
              </a:rPr>
              <a:t>вы хотите, чтобы ваши дети были умны, сказал он, читайте им сказки. Если вы хотите, чтобы они были еще умнее, читайте им еще больше сказок</a:t>
            </a:r>
            <a:r>
              <a:rPr lang="ru-RU" b="1" dirty="0" smtClean="0">
                <a:solidFill>
                  <a:srgbClr val="FF0000"/>
                </a:solidFill>
              </a:rPr>
              <a:t>.»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 smtClean="0"/>
              <a:t>Сказка </a:t>
            </a:r>
            <a:r>
              <a:rPr lang="ru-RU" sz="1800" b="1" dirty="0"/>
              <a:t>должна входить в жизнь ребенка с самого раннего возраста, сопровождать его на протяжении всего дошкольного детства и оставаться с ним на всю жизнь. Со сказки начинается знакомство с миром литературы, с миром человеческих взаимоотношений и окружающим миром в целом.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C:\Users\KSA\Desktop\ИРИНА\РАБОТА САД\! докуметы к защите\защита\ФОТО\IMG_20200116_0852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6688" y="1600200"/>
            <a:ext cx="6050624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643042" y="642918"/>
            <a:ext cx="7286676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solidFill>
                <a:srgbClr val="181818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solidFill>
                <a:srgbClr val="181818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Роль сказок в воспитании детей велика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сказка будит любознательность ;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развивает воображение, подталкивают к фантазированию;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открывает слушателю мир человеческих чувств, учит отличать добро и зло;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развивает правильную , связную, эмоциональную речь;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18181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развивает его интеллект, помогает понять самого себя, свои желания и эмоции;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приобщает к русской культуре, к мудрому народному опыту, к родному языку;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сказкой можно снять тревогу у ребенка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Методы и приёмы знакомства детей с сказкой.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 b="1" u="sng" dirty="0" smtClean="0"/>
              <a:t>	Словесные:</a:t>
            </a:r>
          </a:p>
          <a:p>
            <a:r>
              <a:rPr lang="ru-RU" sz="2000" b="1" dirty="0" smtClean="0"/>
              <a:t>- </a:t>
            </a:r>
            <a:r>
              <a:rPr lang="ru-RU" sz="2000" b="1" dirty="0"/>
              <a:t>Чтение художественных произведений;</a:t>
            </a:r>
          </a:p>
          <a:p>
            <a:r>
              <a:rPr lang="ru-RU" sz="2000" b="1" dirty="0"/>
              <a:t>- Беседы по прочитанному;</a:t>
            </a:r>
          </a:p>
          <a:p>
            <a:r>
              <a:rPr lang="ru-RU" sz="2000" b="1" dirty="0"/>
              <a:t>- Вопросы к детям по содержанию произведений;</a:t>
            </a:r>
          </a:p>
          <a:p>
            <a:r>
              <a:rPr lang="ru-RU" sz="2000" b="1" dirty="0"/>
              <a:t>- Заучивание наизусть;</a:t>
            </a:r>
          </a:p>
          <a:p>
            <a:r>
              <a:rPr lang="ru-RU" sz="2000" b="1" dirty="0"/>
              <a:t>- Пересказ </a:t>
            </a:r>
            <a:r>
              <a:rPr lang="ru-RU" sz="2000" b="1" dirty="0" smtClean="0"/>
              <a:t>произведений</a:t>
            </a:r>
            <a:endParaRPr lang="ru-RU" sz="2000" dirty="0"/>
          </a:p>
          <a:p>
            <a:endParaRPr lang="ru-RU" dirty="0"/>
          </a:p>
        </p:txBody>
      </p:sp>
      <p:pic>
        <p:nvPicPr>
          <p:cNvPr id="17410" name="Picture 2" descr="C:\Users\KSA\Desktop\ИРИНА\РАБОТА САД\! докуметы к защите\защита\ФОТО\IMG_20200122_1209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1287771"/>
            <a:ext cx="5111750" cy="38236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Autofit/>
          </a:bodyPr>
          <a:lstStyle/>
          <a:p>
            <a:r>
              <a:rPr lang="ru-RU" sz="1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Практические .</a:t>
            </a:r>
            <a:br>
              <a:rPr lang="ru-RU" sz="1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u="sng" dirty="0" smtClean="0"/>
              <a:t>«Когда я слушаю - узнаю, когда делаю - запоминаю»</a:t>
            </a:r>
            <a:r>
              <a:rPr lang="ru-RU" sz="1400" b="1" u="sng" dirty="0" smtClean="0"/>
              <a:t>. 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- игры-драматизации;</a:t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- Дидактические игры;</a:t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- Элементы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инсценирования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- Изображение прочитанного в изобразительной деятельности 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(рисовании, лепке, аппликации)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-Театрализованная деятельность;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KSA\Desktop\ИРИНА\РАБОТА САД\! докуметы к защите\защита\ФОТО\IMG_20200120_1001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59894"/>
            <a:ext cx="4038600" cy="3020937"/>
          </a:xfrm>
          <a:prstGeom prst="rect">
            <a:avLst/>
          </a:prstGeom>
          <a:noFill/>
        </p:spPr>
      </p:pic>
      <p:pic>
        <p:nvPicPr>
          <p:cNvPr id="18435" name="Picture 3" descr="C:\Users\KSA\Desktop\ИРИНА\РАБОТА САД\! докуметы к защите\защита\ФОТО\IMG_20200120_16245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659894"/>
            <a:ext cx="4038600" cy="30209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</a:rPr>
              <a:t>Наглядные методы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Показ иллюстраций, картинок, игрушек;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 Просмотр видеороликов, фильмов;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 Оформление выставок;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 Использование разных видов театра.</a:t>
            </a:r>
          </a:p>
        </p:txBody>
      </p:sp>
      <p:pic>
        <p:nvPicPr>
          <p:cNvPr id="19458" name="Picture 2" descr="C:\Users\KSA\Desktop\ИРИНА\РАБОТА САД\! докуметы к защите\защита\ФОТО\IMG_20200121_1531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1287771"/>
            <a:ext cx="5111750" cy="38236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/>
              <a:t>Также можно использовать </a:t>
            </a:r>
            <a:r>
              <a:rPr lang="ru-RU" b="0" dirty="0">
                <a:solidFill>
                  <a:srgbClr val="C00000"/>
                </a:solidFill>
              </a:rPr>
              <a:t>нетрадиционные </a:t>
            </a:r>
            <a:r>
              <a:rPr lang="ru-RU" dirty="0">
                <a:solidFill>
                  <a:srgbClr val="C00000"/>
                </a:solidFill>
              </a:rPr>
              <a:t>методы и приемы работы со сказкой</a:t>
            </a:r>
            <a:r>
              <a:rPr lang="ru-RU" b="0" dirty="0"/>
              <a:t> 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1.Изготовление </a:t>
            </a:r>
            <a:r>
              <a:rPr lang="ru-RU" sz="1800" b="1" dirty="0"/>
              <a:t>книги по сказке. Воспитатель предлагает детям создать книгу по сказке из различных материалов, в разной технике, например, нарисовать иллюстрации, сделать аппликацию по сказке. Данный метод помогает обогащению речи ребенка, развивает творческое воображение, мелкую моторику рук.</a:t>
            </a:r>
          </a:p>
        </p:txBody>
      </p:sp>
      <p:pic>
        <p:nvPicPr>
          <p:cNvPr id="20482" name="Picture 2" descr="C:\Users\KSA\Desktop\ИРИНА\РАБОТА САД\! докуметы к защите\защита\ФОТО\IMG_20200121_1716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1287771"/>
            <a:ext cx="5111750" cy="38236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35846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/>
              <a:t>2. </a:t>
            </a:r>
            <a:r>
              <a:rPr lang="ru-RU" sz="1600" b="1" dirty="0"/>
              <a:t>Назови действия героя. Дети перечисляют все возможные действия какого-либо сказочного героя. Таким образом дети учатся проводить аналогии в действиях героев разных сказок. </a:t>
            </a:r>
            <a:endParaRPr lang="ru-RU" sz="1600" b="1" dirty="0" smtClean="0"/>
          </a:p>
          <a:p>
            <a:endParaRPr lang="ru-RU" sz="1600" b="1" dirty="0"/>
          </a:p>
          <a:p>
            <a:r>
              <a:rPr lang="ru-RU" sz="1600" b="1" dirty="0" smtClean="0"/>
              <a:t>3. </a:t>
            </a:r>
            <a:r>
              <a:rPr lang="ru-RU" sz="1600" b="1" dirty="0"/>
              <a:t>Помоги герою из сказки. После прочтения сказки </a:t>
            </a:r>
            <a:r>
              <a:rPr lang="ru-RU" sz="1600" b="1" u="sng" dirty="0" smtClean="0"/>
              <a:t>воспитатель </a:t>
            </a:r>
            <a:r>
              <a:rPr lang="ru-RU" sz="1600" b="1" u="sng" dirty="0"/>
              <a:t>предлагает детям поставить себя на место героя и спрашивает</a:t>
            </a:r>
            <a:r>
              <a:rPr lang="ru-RU" sz="1600" b="1" dirty="0"/>
              <a:t>: </a:t>
            </a:r>
            <a:r>
              <a:rPr lang="ru-RU" sz="1600" b="1" i="1" dirty="0"/>
              <a:t>«Как бы вы поступили в такой ситуации?»</a:t>
            </a:r>
            <a:r>
              <a:rPr lang="ru-RU" sz="1600" b="1" dirty="0"/>
              <a:t>, </a:t>
            </a:r>
            <a:r>
              <a:rPr lang="ru-RU" sz="1600" b="1" i="1" dirty="0"/>
              <a:t>«Как можно помочь герою</a:t>
            </a:r>
            <a:r>
              <a:rPr lang="ru-RU" sz="1600" b="1" i="1" dirty="0" smtClean="0"/>
              <a:t>?»</a:t>
            </a:r>
            <a:r>
              <a:rPr lang="ru-RU" sz="1600" b="1" dirty="0" smtClean="0"/>
              <a:t>.</a:t>
            </a:r>
          </a:p>
          <a:p>
            <a:endParaRPr lang="ru-RU" sz="1600" b="1" dirty="0"/>
          </a:p>
          <a:p>
            <a:r>
              <a:rPr lang="ru-RU" sz="1600" b="1" dirty="0" smtClean="0"/>
              <a:t>4. Сказочные викторины с разнообразными вопросами и методами поощрений.</a:t>
            </a:r>
          </a:p>
          <a:p>
            <a:r>
              <a:rPr lang="ru-RU" sz="1600" b="1" dirty="0" smtClean="0"/>
              <a:t>Угадай</a:t>
            </a:r>
            <a:r>
              <a:rPr lang="ru-RU" sz="1600" b="1" dirty="0"/>
              <a:t> сказку или героя из сказки. Воспитатель дает характеристику герою, или поет песню из сказки, а дети должны отгадать, например, </a:t>
            </a:r>
            <a:r>
              <a:rPr lang="ru-RU" sz="1600" b="1" i="1" dirty="0"/>
              <a:t>«Петушок, петушок, золотой гребешок…»</a:t>
            </a:r>
            <a:r>
              <a:rPr lang="ru-RU" sz="1600" b="1" dirty="0"/>
              <a:t> (Лиса из сказки </a:t>
            </a:r>
            <a:r>
              <a:rPr lang="ru-RU" sz="1600" b="1" i="1" dirty="0"/>
              <a:t>«Петушок золотой гребешок»</a:t>
            </a:r>
            <a:r>
              <a:rPr lang="ru-RU" sz="1600" b="1" dirty="0"/>
              <a:t>) </a:t>
            </a:r>
            <a:r>
              <a:rPr lang="ru-RU" sz="1600" b="1" dirty="0" smtClean="0"/>
              <a:t>Цель: </a:t>
            </a:r>
            <a:r>
              <a:rPr lang="ru-RU" sz="1600" b="1" dirty="0"/>
              <a:t>Способствовать закреплению знаний сказок, развитию речи, памяти.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1541</TotalTime>
  <Words>119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Роль сказок при работе с детьми в ДОУ</vt:lpstr>
      <vt:lpstr>Слайд 2</vt:lpstr>
      <vt:lpstr>  Сказка должна входить в жизнь ребенка с самого раннего возраста, сопровождать его на протяжении всего дошкольного детства и оставаться с ним на всю жизнь. Со сказки начинается знакомство с миром литературы, с миром человеческих взаимоотношений и окружающим миром в целом. </vt:lpstr>
      <vt:lpstr>Слайд 4</vt:lpstr>
      <vt:lpstr>Методы и приёмы знакомства детей с сказкой.</vt:lpstr>
      <vt:lpstr>Практические .  «Когда я слушаю - узнаю, когда делаю - запоминаю». : - игры-драматизации; - Дидактические игры; - Элементы инсценирования; - Изображение прочитанного в изобразительной деятельности (рисовании, лепке, аппликации); -Театрализованная деятельность; - Пазлы </vt:lpstr>
      <vt:lpstr>Наглядные методы:</vt:lpstr>
      <vt:lpstr>Также можно использовать нетрадиционные методы и приемы работы со сказкой :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сказок при работе с детьми в ДОУ</dc:title>
  <dc:creator>KSA</dc:creator>
  <cp:lastModifiedBy>KSA</cp:lastModifiedBy>
  <cp:revision>19</cp:revision>
  <dcterms:created xsi:type="dcterms:W3CDTF">2022-03-24T07:32:25Z</dcterms:created>
  <dcterms:modified xsi:type="dcterms:W3CDTF">2022-03-26T13:02:39Z</dcterms:modified>
</cp:coreProperties>
</file>