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150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Картинка 1" descr="C:\Users\SAMSUNG\Downloads\Материалы для выполнения Задания 12-20220320\Изображения для выполнения заданий\Найди отличия\53.jpg"/>
          <p:cNvPicPr>
            <a:picLocks noChangeAspect="1" noChangeArrowheads="1"/>
          </p:cNvPicPr>
          <p:nvPr/>
        </p:nvPicPr>
        <p:blipFill>
          <a:blip r:embed="rId2" cstate="print"/>
          <a:srcRect t="50000"/>
          <a:stretch>
            <a:fillRect/>
          </a:stretch>
        </p:blipFill>
        <p:spPr bwMode="auto">
          <a:xfrm>
            <a:off x="0" y="1484784"/>
            <a:ext cx="4614993" cy="3672408"/>
          </a:xfrm>
          <a:prstGeom prst="rect">
            <a:avLst/>
          </a:prstGeom>
          <a:noFill/>
        </p:spPr>
      </p:pic>
      <p:pic>
        <p:nvPicPr>
          <p:cNvPr id="1027" name="картинка 2" descr="C:\Users\SAMSUNG\Downloads\Материалы для выполнения Задания 12-20220320\Изображения для выполнения заданий\Найди отличия\53.jpg"/>
          <p:cNvPicPr>
            <a:picLocks noChangeAspect="1" noChangeArrowheads="1"/>
          </p:cNvPicPr>
          <p:nvPr/>
        </p:nvPicPr>
        <p:blipFill>
          <a:blip r:embed="rId2" cstate="print"/>
          <a:srcRect b="50000"/>
          <a:stretch>
            <a:fillRect/>
          </a:stretch>
        </p:blipFill>
        <p:spPr bwMode="auto">
          <a:xfrm>
            <a:off x="4380395" y="1484784"/>
            <a:ext cx="4763605" cy="3744416"/>
          </a:xfrm>
          <a:prstGeom prst="rect">
            <a:avLst/>
          </a:prstGeom>
          <a:noFill/>
        </p:spPr>
      </p:pic>
      <p:sp>
        <p:nvSpPr>
          <p:cNvPr id="33" name="1"/>
          <p:cNvSpPr/>
          <p:nvPr/>
        </p:nvSpPr>
        <p:spPr>
          <a:xfrm>
            <a:off x="4953663" y="2879900"/>
            <a:ext cx="496861" cy="406545"/>
          </a:xfrm>
          <a:custGeom>
            <a:avLst/>
            <a:gdLst>
              <a:gd name="connsiteX0" fmla="*/ 135172 w 496861"/>
              <a:gd name="connsiteY0" fmla="*/ 14375 h 406545"/>
              <a:gd name="connsiteX1" fmla="*/ 135172 w 496861"/>
              <a:gd name="connsiteY1" fmla="*/ 14375 h 406545"/>
              <a:gd name="connsiteX2" fmla="*/ 286247 w 496861"/>
              <a:gd name="connsiteY2" fmla="*/ 14375 h 406545"/>
              <a:gd name="connsiteX3" fmla="*/ 341906 w 496861"/>
              <a:gd name="connsiteY3" fmla="*/ 46180 h 406545"/>
              <a:gd name="connsiteX4" fmla="*/ 413467 w 496861"/>
              <a:gd name="connsiteY4" fmla="*/ 70034 h 406545"/>
              <a:gd name="connsiteX5" fmla="*/ 437321 w 496861"/>
              <a:gd name="connsiteY5" fmla="*/ 77985 h 406545"/>
              <a:gd name="connsiteX6" fmla="*/ 461175 w 496861"/>
              <a:gd name="connsiteY6" fmla="*/ 93888 h 406545"/>
              <a:gd name="connsiteX7" fmla="*/ 469127 w 496861"/>
              <a:gd name="connsiteY7" fmla="*/ 221109 h 406545"/>
              <a:gd name="connsiteX8" fmla="*/ 461175 w 496861"/>
              <a:gd name="connsiteY8" fmla="*/ 244963 h 406545"/>
              <a:gd name="connsiteX9" fmla="*/ 421419 w 496861"/>
              <a:gd name="connsiteY9" fmla="*/ 292670 h 406545"/>
              <a:gd name="connsiteX10" fmla="*/ 357808 w 496861"/>
              <a:gd name="connsiteY10" fmla="*/ 348330 h 406545"/>
              <a:gd name="connsiteX11" fmla="*/ 333954 w 496861"/>
              <a:gd name="connsiteY11" fmla="*/ 364232 h 406545"/>
              <a:gd name="connsiteX12" fmla="*/ 270344 w 496861"/>
              <a:gd name="connsiteY12" fmla="*/ 372183 h 406545"/>
              <a:gd name="connsiteX13" fmla="*/ 47707 w 496861"/>
              <a:gd name="connsiteY13" fmla="*/ 380135 h 406545"/>
              <a:gd name="connsiteX14" fmla="*/ 7951 w 496861"/>
              <a:gd name="connsiteY14" fmla="*/ 308573 h 406545"/>
              <a:gd name="connsiteX15" fmla="*/ 0 w 496861"/>
              <a:gd name="connsiteY15" fmla="*/ 276768 h 406545"/>
              <a:gd name="connsiteX16" fmla="*/ 7951 w 496861"/>
              <a:gd name="connsiteY16" fmla="*/ 205206 h 406545"/>
              <a:gd name="connsiteX17" fmla="*/ 23854 w 496861"/>
              <a:gd name="connsiteY17" fmla="*/ 181352 h 406545"/>
              <a:gd name="connsiteX18" fmla="*/ 31805 w 496861"/>
              <a:gd name="connsiteY18" fmla="*/ 141596 h 406545"/>
              <a:gd name="connsiteX19" fmla="*/ 47707 w 496861"/>
              <a:gd name="connsiteY19" fmla="*/ 93888 h 406545"/>
              <a:gd name="connsiteX20" fmla="*/ 55659 w 496861"/>
              <a:gd name="connsiteY20" fmla="*/ 70034 h 406545"/>
              <a:gd name="connsiteX21" fmla="*/ 79513 w 496861"/>
              <a:gd name="connsiteY21" fmla="*/ 46180 h 406545"/>
              <a:gd name="connsiteX22" fmla="*/ 103367 w 496861"/>
              <a:gd name="connsiteY22" fmla="*/ 30277 h 406545"/>
              <a:gd name="connsiteX23" fmla="*/ 143123 w 496861"/>
              <a:gd name="connsiteY23" fmla="*/ 22326 h 406545"/>
              <a:gd name="connsiteX24" fmla="*/ 135172 w 496861"/>
              <a:gd name="connsiteY24" fmla="*/ 14375 h 406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96861" h="406545">
                <a:moveTo>
                  <a:pt x="135172" y="14375"/>
                </a:moveTo>
                <a:lnTo>
                  <a:pt x="135172" y="14375"/>
                </a:lnTo>
                <a:cubicBezTo>
                  <a:pt x="200490" y="7117"/>
                  <a:pt x="219163" y="0"/>
                  <a:pt x="286247" y="14375"/>
                </a:cubicBezTo>
                <a:cubicBezTo>
                  <a:pt x="316888" y="20941"/>
                  <a:pt x="316020" y="34675"/>
                  <a:pt x="341906" y="46180"/>
                </a:cubicBezTo>
                <a:cubicBezTo>
                  <a:pt x="341908" y="46181"/>
                  <a:pt x="401539" y="66058"/>
                  <a:pt x="413467" y="70034"/>
                </a:cubicBezTo>
                <a:lnTo>
                  <a:pt x="437321" y="77985"/>
                </a:lnTo>
                <a:cubicBezTo>
                  <a:pt x="445272" y="83286"/>
                  <a:pt x="454418" y="87131"/>
                  <a:pt x="461175" y="93888"/>
                </a:cubicBezTo>
                <a:cubicBezTo>
                  <a:pt x="496861" y="129574"/>
                  <a:pt x="475590" y="169403"/>
                  <a:pt x="469127" y="221109"/>
                </a:cubicBezTo>
                <a:cubicBezTo>
                  <a:pt x="468087" y="229426"/>
                  <a:pt x="464923" y="237466"/>
                  <a:pt x="461175" y="244963"/>
                </a:cubicBezTo>
                <a:cubicBezTo>
                  <a:pt x="446367" y="274579"/>
                  <a:pt x="443404" y="266289"/>
                  <a:pt x="421419" y="292670"/>
                </a:cubicBezTo>
                <a:cubicBezTo>
                  <a:pt x="380004" y="342366"/>
                  <a:pt x="443286" y="291344"/>
                  <a:pt x="357808" y="348330"/>
                </a:cubicBezTo>
                <a:cubicBezTo>
                  <a:pt x="349857" y="353631"/>
                  <a:pt x="343436" y="363047"/>
                  <a:pt x="333954" y="364232"/>
                </a:cubicBezTo>
                <a:lnTo>
                  <a:pt x="270344" y="372183"/>
                </a:lnTo>
                <a:cubicBezTo>
                  <a:pt x="167262" y="406545"/>
                  <a:pt x="239382" y="388847"/>
                  <a:pt x="47707" y="380135"/>
                </a:cubicBezTo>
                <a:cubicBezTo>
                  <a:pt x="19231" y="337420"/>
                  <a:pt x="18447" y="345311"/>
                  <a:pt x="7951" y="308573"/>
                </a:cubicBezTo>
                <a:cubicBezTo>
                  <a:pt x="4949" y="298066"/>
                  <a:pt x="2650" y="287370"/>
                  <a:pt x="0" y="276768"/>
                </a:cubicBezTo>
                <a:cubicBezTo>
                  <a:pt x="2650" y="252914"/>
                  <a:pt x="2130" y="228490"/>
                  <a:pt x="7951" y="205206"/>
                </a:cubicBezTo>
                <a:cubicBezTo>
                  <a:pt x="10269" y="195935"/>
                  <a:pt x="20499" y="190300"/>
                  <a:pt x="23854" y="181352"/>
                </a:cubicBezTo>
                <a:cubicBezTo>
                  <a:pt x="28599" y="168698"/>
                  <a:pt x="28249" y="154634"/>
                  <a:pt x="31805" y="141596"/>
                </a:cubicBezTo>
                <a:cubicBezTo>
                  <a:pt x="36215" y="125424"/>
                  <a:pt x="42406" y="109791"/>
                  <a:pt x="47707" y="93888"/>
                </a:cubicBezTo>
                <a:cubicBezTo>
                  <a:pt x="50357" y="85937"/>
                  <a:pt x="49732" y="75961"/>
                  <a:pt x="55659" y="70034"/>
                </a:cubicBezTo>
                <a:cubicBezTo>
                  <a:pt x="63610" y="62083"/>
                  <a:pt x="70874" y="53379"/>
                  <a:pt x="79513" y="46180"/>
                </a:cubicBezTo>
                <a:cubicBezTo>
                  <a:pt x="86854" y="40062"/>
                  <a:pt x="94419" y="33632"/>
                  <a:pt x="103367" y="30277"/>
                </a:cubicBezTo>
                <a:cubicBezTo>
                  <a:pt x="116021" y="25532"/>
                  <a:pt x="130012" y="25604"/>
                  <a:pt x="143123" y="22326"/>
                </a:cubicBezTo>
                <a:cubicBezTo>
                  <a:pt x="178280" y="13537"/>
                  <a:pt x="136497" y="15700"/>
                  <a:pt x="135172" y="14375"/>
                </a:cubicBezTo>
                <a:close/>
              </a:path>
            </a:pathLst>
          </a:custGeom>
          <a:solidFill>
            <a:srgbClr val="FF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2"/>
          <p:cNvSpPr/>
          <p:nvPr/>
        </p:nvSpPr>
        <p:spPr>
          <a:xfrm>
            <a:off x="5682797" y="1770558"/>
            <a:ext cx="784558" cy="741970"/>
          </a:xfrm>
          <a:custGeom>
            <a:avLst/>
            <a:gdLst>
              <a:gd name="connsiteX0" fmla="*/ 535123 w 784558"/>
              <a:gd name="connsiteY0" fmla="*/ 86377 h 741970"/>
              <a:gd name="connsiteX1" fmla="*/ 535123 w 784558"/>
              <a:gd name="connsiteY1" fmla="*/ 86377 h 741970"/>
              <a:gd name="connsiteX2" fmla="*/ 647665 w 784558"/>
              <a:gd name="connsiteY2" fmla="*/ 255190 h 741970"/>
              <a:gd name="connsiteX3" fmla="*/ 689868 w 784558"/>
              <a:gd name="connsiteY3" fmla="*/ 339596 h 741970"/>
              <a:gd name="connsiteX4" fmla="*/ 703935 w 784558"/>
              <a:gd name="connsiteY4" fmla="*/ 381799 h 741970"/>
              <a:gd name="connsiteX5" fmla="*/ 774274 w 784558"/>
              <a:gd name="connsiteY5" fmla="*/ 508408 h 741970"/>
              <a:gd name="connsiteX6" fmla="*/ 760206 w 784558"/>
              <a:gd name="connsiteY6" fmla="*/ 578747 h 741970"/>
              <a:gd name="connsiteX7" fmla="*/ 703935 w 784558"/>
              <a:gd name="connsiteY7" fmla="*/ 620950 h 741970"/>
              <a:gd name="connsiteX8" fmla="*/ 675800 w 784558"/>
              <a:gd name="connsiteY8" fmla="*/ 663153 h 741970"/>
              <a:gd name="connsiteX9" fmla="*/ 577326 w 784558"/>
              <a:gd name="connsiteY9" fmla="*/ 705356 h 741970"/>
              <a:gd name="connsiteX10" fmla="*/ 535123 w 784558"/>
              <a:gd name="connsiteY10" fmla="*/ 733491 h 741970"/>
              <a:gd name="connsiteX11" fmla="*/ 225634 w 784558"/>
              <a:gd name="connsiteY11" fmla="*/ 705356 h 741970"/>
              <a:gd name="connsiteX12" fmla="*/ 183431 w 784558"/>
              <a:gd name="connsiteY12" fmla="*/ 677220 h 741970"/>
              <a:gd name="connsiteX13" fmla="*/ 141228 w 784558"/>
              <a:gd name="connsiteY13" fmla="*/ 663153 h 741970"/>
              <a:gd name="connsiteX14" fmla="*/ 70889 w 784558"/>
              <a:gd name="connsiteY14" fmla="*/ 592814 h 741970"/>
              <a:gd name="connsiteX15" fmla="*/ 28686 w 784558"/>
              <a:gd name="connsiteY15" fmla="*/ 564679 h 741970"/>
              <a:gd name="connsiteX16" fmla="*/ 28686 w 784558"/>
              <a:gd name="connsiteY16" fmla="*/ 353664 h 741970"/>
              <a:gd name="connsiteX17" fmla="*/ 56821 w 784558"/>
              <a:gd name="connsiteY17" fmla="*/ 311460 h 741970"/>
              <a:gd name="connsiteX18" fmla="*/ 99025 w 784558"/>
              <a:gd name="connsiteY18" fmla="*/ 241122 h 741970"/>
              <a:gd name="connsiteX19" fmla="*/ 127160 w 784558"/>
              <a:gd name="connsiteY19" fmla="*/ 156716 h 741970"/>
              <a:gd name="connsiteX20" fmla="*/ 239701 w 784558"/>
              <a:gd name="connsiteY20" fmla="*/ 58242 h 741970"/>
              <a:gd name="connsiteX21" fmla="*/ 324108 w 784558"/>
              <a:gd name="connsiteY21" fmla="*/ 16039 h 741970"/>
              <a:gd name="connsiteX22" fmla="*/ 535123 w 784558"/>
              <a:gd name="connsiteY22" fmla="*/ 44174 h 741970"/>
              <a:gd name="connsiteX23" fmla="*/ 577326 w 784558"/>
              <a:gd name="connsiteY23" fmla="*/ 114513 h 741970"/>
              <a:gd name="connsiteX24" fmla="*/ 605461 w 784558"/>
              <a:gd name="connsiteY24" fmla="*/ 170784 h 741970"/>
              <a:gd name="connsiteX25" fmla="*/ 732071 w 784558"/>
              <a:gd name="connsiteY25" fmla="*/ 466205 h 741970"/>
              <a:gd name="connsiteX26" fmla="*/ 732071 w 784558"/>
              <a:gd name="connsiteY26" fmla="*/ 480273 h 741970"/>
              <a:gd name="connsiteX27" fmla="*/ 718003 w 784558"/>
              <a:gd name="connsiteY27" fmla="*/ 452137 h 741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84558" h="741970">
                <a:moveTo>
                  <a:pt x="535123" y="86377"/>
                </a:moveTo>
                <a:lnTo>
                  <a:pt x="535123" y="86377"/>
                </a:lnTo>
                <a:cubicBezTo>
                  <a:pt x="569749" y="134854"/>
                  <a:pt x="619687" y="199234"/>
                  <a:pt x="647665" y="255190"/>
                </a:cubicBezTo>
                <a:cubicBezTo>
                  <a:pt x="705908" y="371676"/>
                  <a:pt x="609234" y="218647"/>
                  <a:pt x="689868" y="339596"/>
                </a:cubicBezTo>
                <a:cubicBezTo>
                  <a:pt x="694557" y="353664"/>
                  <a:pt x="696734" y="368836"/>
                  <a:pt x="703935" y="381799"/>
                </a:cubicBezTo>
                <a:cubicBezTo>
                  <a:pt x="784558" y="526920"/>
                  <a:pt x="742441" y="412911"/>
                  <a:pt x="774274" y="508408"/>
                </a:cubicBezTo>
                <a:cubicBezTo>
                  <a:pt x="769585" y="531854"/>
                  <a:pt x="772879" y="558471"/>
                  <a:pt x="760206" y="578747"/>
                </a:cubicBezTo>
                <a:cubicBezTo>
                  <a:pt x="747780" y="598629"/>
                  <a:pt x="720514" y="604371"/>
                  <a:pt x="703935" y="620950"/>
                </a:cubicBezTo>
                <a:cubicBezTo>
                  <a:pt x="691980" y="632905"/>
                  <a:pt x="687755" y="651198"/>
                  <a:pt x="675800" y="663153"/>
                </a:cubicBezTo>
                <a:cubicBezTo>
                  <a:pt x="643417" y="695536"/>
                  <a:pt x="620373" y="694594"/>
                  <a:pt x="577326" y="705356"/>
                </a:cubicBezTo>
                <a:cubicBezTo>
                  <a:pt x="563258" y="714734"/>
                  <a:pt x="552011" y="732687"/>
                  <a:pt x="535123" y="733491"/>
                </a:cubicBezTo>
                <a:cubicBezTo>
                  <a:pt x="357072" y="741970"/>
                  <a:pt x="342310" y="734526"/>
                  <a:pt x="225634" y="705356"/>
                </a:cubicBezTo>
                <a:cubicBezTo>
                  <a:pt x="211566" y="695977"/>
                  <a:pt x="198553" y="684781"/>
                  <a:pt x="183431" y="677220"/>
                </a:cubicBezTo>
                <a:cubicBezTo>
                  <a:pt x="170168" y="670588"/>
                  <a:pt x="153091" y="672050"/>
                  <a:pt x="141228" y="663153"/>
                </a:cubicBezTo>
                <a:cubicBezTo>
                  <a:pt x="114701" y="643258"/>
                  <a:pt x="98478" y="611207"/>
                  <a:pt x="70889" y="592814"/>
                </a:cubicBezTo>
                <a:lnTo>
                  <a:pt x="28686" y="564679"/>
                </a:lnTo>
                <a:cubicBezTo>
                  <a:pt x="277" y="479454"/>
                  <a:pt x="0" y="497095"/>
                  <a:pt x="28686" y="353664"/>
                </a:cubicBezTo>
                <a:cubicBezTo>
                  <a:pt x="32002" y="337085"/>
                  <a:pt x="49260" y="326583"/>
                  <a:pt x="56821" y="311460"/>
                </a:cubicBezTo>
                <a:cubicBezTo>
                  <a:pt x="93343" y="238416"/>
                  <a:pt x="44072" y="296074"/>
                  <a:pt x="99025" y="241122"/>
                </a:cubicBezTo>
                <a:cubicBezTo>
                  <a:pt x="108403" y="212987"/>
                  <a:pt x="106189" y="177687"/>
                  <a:pt x="127160" y="156716"/>
                </a:cubicBezTo>
                <a:cubicBezTo>
                  <a:pt x="163831" y="120045"/>
                  <a:pt x="193172" y="81506"/>
                  <a:pt x="239701" y="58242"/>
                </a:cubicBezTo>
                <a:cubicBezTo>
                  <a:pt x="356187" y="0"/>
                  <a:pt x="203162" y="96669"/>
                  <a:pt x="324108" y="16039"/>
                </a:cubicBezTo>
                <a:cubicBezTo>
                  <a:pt x="394446" y="25417"/>
                  <a:pt x="466049" y="27921"/>
                  <a:pt x="535123" y="44174"/>
                </a:cubicBezTo>
                <a:cubicBezTo>
                  <a:pt x="562195" y="50544"/>
                  <a:pt x="571975" y="95786"/>
                  <a:pt x="577326" y="114513"/>
                </a:cubicBezTo>
                <a:cubicBezTo>
                  <a:pt x="594703" y="175333"/>
                  <a:pt x="571533" y="170784"/>
                  <a:pt x="605461" y="170784"/>
                </a:cubicBezTo>
                <a:lnTo>
                  <a:pt x="732071" y="466205"/>
                </a:lnTo>
                <a:lnTo>
                  <a:pt x="732071" y="480273"/>
                </a:lnTo>
                <a:lnTo>
                  <a:pt x="718003" y="452137"/>
                </a:lnTo>
              </a:path>
            </a:pathLst>
          </a:custGeom>
          <a:solidFill>
            <a:srgbClr val="FF0000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3"/>
          <p:cNvSpPr/>
          <p:nvPr/>
        </p:nvSpPr>
        <p:spPr>
          <a:xfrm>
            <a:off x="6300192" y="3429000"/>
            <a:ext cx="840242" cy="1242532"/>
          </a:xfrm>
          <a:custGeom>
            <a:avLst/>
            <a:gdLst>
              <a:gd name="connsiteX0" fmla="*/ 142762 w 840242"/>
              <a:gd name="connsiteY0" fmla="*/ 373711 h 1242532"/>
              <a:gd name="connsiteX1" fmla="*/ 142762 w 840242"/>
              <a:gd name="connsiteY1" fmla="*/ 373711 h 1242532"/>
              <a:gd name="connsiteX2" fmla="*/ 118908 w 840242"/>
              <a:gd name="connsiteY2" fmla="*/ 262393 h 1242532"/>
              <a:gd name="connsiteX3" fmla="*/ 103005 w 840242"/>
              <a:gd name="connsiteY3" fmla="*/ 214685 h 1242532"/>
              <a:gd name="connsiteX4" fmla="*/ 118908 w 840242"/>
              <a:gd name="connsiteY4" fmla="*/ 87464 h 1242532"/>
              <a:gd name="connsiteX5" fmla="*/ 134811 w 840242"/>
              <a:gd name="connsiteY5" fmla="*/ 63610 h 1242532"/>
              <a:gd name="connsiteX6" fmla="*/ 158665 w 840242"/>
              <a:gd name="connsiteY6" fmla="*/ 47708 h 1242532"/>
              <a:gd name="connsiteX7" fmla="*/ 246129 w 840242"/>
              <a:gd name="connsiteY7" fmla="*/ 23854 h 1242532"/>
              <a:gd name="connsiteX8" fmla="*/ 301788 w 840242"/>
              <a:gd name="connsiteY8" fmla="*/ 7951 h 1242532"/>
              <a:gd name="connsiteX9" fmla="*/ 333593 w 840242"/>
              <a:gd name="connsiteY9" fmla="*/ 0 h 1242532"/>
              <a:gd name="connsiteX10" fmla="*/ 413106 w 840242"/>
              <a:gd name="connsiteY10" fmla="*/ 7951 h 1242532"/>
              <a:gd name="connsiteX11" fmla="*/ 436960 w 840242"/>
              <a:gd name="connsiteY11" fmla="*/ 15902 h 1242532"/>
              <a:gd name="connsiteX12" fmla="*/ 516473 w 840242"/>
              <a:gd name="connsiteY12" fmla="*/ 63610 h 1242532"/>
              <a:gd name="connsiteX13" fmla="*/ 564181 w 840242"/>
              <a:gd name="connsiteY13" fmla="*/ 95415 h 1242532"/>
              <a:gd name="connsiteX14" fmla="*/ 588035 w 840242"/>
              <a:gd name="connsiteY14" fmla="*/ 111318 h 1242532"/>
              <a:gd name="connsiteX15" fmla="*/ 611889 w 840242"/>
              <a:gd name="connsiteY15" fmla="*/ 166977 h 1242532"/>
              <a:gd name="connsiteX16" fmla="*/ 627792 w 840242"/>
              <a:gd name="connsiteY16" fmla="*/ 286247 h 1242532"/>
              <a:gd name="connsiteX17" fmla="*/ 603938 w 840242"/>
              <a:gd name="connsiteY17" fmla="*/ 302149 h 1242532"/>
              <a:gd name="connsiteX18" fmla="*/ 580084 w 840242"/>
              <a:gd name="connsiteY18" fmla="*/ 310101 h 1242532"/>
              <a:gd name="connsiteX19" fmla="*/ 588035 w 840242"/>
              <a:gd name="connsiteY19" fmla="*/ 333954 h 1242532"/>
              <a:gd name="connsiteX20" fmla="*/ 667548 w 840242"/>
              <a:gd name="connsiteY20" fmla="*/ 349857 h 1242532"/>
              <a:gd name="connsiteX21" fmla="*/ 691402 w 840242"/>
              <a:gd name="connsiteY21" fmla="*/ 357808 h 1242532"/>
              <a:gd name="connsiteX22" fmla="*/ 739110 w 840242"/>
              <a:gd name="connsiteY22" fmla="*/ 397565 h 1242532"/>
              <a:gd name="connsiteX23" fmla="*/ 747061 w 840242"/>
              <a:gd name="connsiteY23" fmla="*/ 429370 h 1242532"/>
              <a:gd name="connsiteX24" fmla="*/ 762964 w 840242"/>
              <a:gd name="connsiteY24" fmla="*/ 477078 h 1242532"/>
              <a:gd name="connsiteX25" fmla="*/ 770915 w 840242"/>
              <a:gd name="connsiteY25" fmla="*/ 500932 h 1242532"/>
              <a:gd name="connsiteX26" fmla="*/ 778866 w 840242"/>
              <a:gd name="connsiteY26" fmla="*/ 524786 h 1242532"/>
              <a:gd name="connsiteX27" fmla="*/ 755012 w 840242"/>
              <a:gd name="connsiteY27" fmla="*/ 652007 h 1242532"/>
              <a:gd name="connsiteX28" fmla="*/ 731159 w 840242"/>
              <a:gd name="connsiteY28" fmla="*/ 675861 h 1242532"/>
              <a:gd name="connsiteX29" fmla="*/ 699353 w 840242"/>
              <a:gd name="connsiteY29" fmla="*/ 667909 h 1242532"/>
              <a:gd name="connsiteX30" fmla="*/ 747061 w 840242"/>
              <a:gd name="connsiteY30" fmla="*/ 683812 h 1242532"/>
              <a:gd name="connsiteX31" fmla="*/ 762964 w 840242"/>
              <a:gd name="connsiteY31" fmla="*/ 707666 h 1242532"/>
              <a:gd name="connsiteX32" fmla="*/ 778866 w 840242"/>
              <a:gd name="connsiteY32" fmla="*/ 755374 h 1242532"/>
              <a:gd name="connsiteX33" fmla="*/ 794769 w 840242"/>
              <a:gd name="connsiteY33" fmla="*/ 779228 h 1242532"/>
              <a:gd name="connsiteX34" fmla="*/ 802720 w 840242"/>
              <a:gd name="connsiteY34" fmla="*/ 803081 h 1242532"/>
              <a:gd name="connsiteX35" fmla="*/ 818623 w 840242"/>
              <a:gd name="connsiteY35" fmla="*/ 826935 h 1242532"/>
              <a:gd name="connsiteX36" fmla="*/ 826574 w 840242"/>
              <a:gd name="connsiteY36" fmla="*/ 922351 h 1242532"/>
              <a:gd name="connsiteX37" fmla="*/ 834525 w 840242"/>
              <a:gd name="connsiteY37" fmla="*/ 946205 h 1242532"/>
              <a:gd name="connsiteX38" fmla="*/ 818623 w 840242"/>
              <a:gd name="connsiteY38" fmla="*/ 1113182 h 1242532"/>
              <a:gd name="connsiteX39" fmla="*/ 802720 w 840242"/>
              <a:gd name="connsiteY39" fmla="*/ 1137036 h 1242532"/>
              <a:gd name="connsiteX40" fmla="*/ 755012 w 840242"/>
              <a:gd name="connsiteY40" fmla="*/ 1160890 h 1242532"/>
              <a:gd name="connsiteX41" fmla="*/ 731159 w 840242"/>
              <a:gd name="connsiteY41" fmla="*/ 1176793 h 1242532"/>
              <a:gd name="connsiteX42" fmla="*/ 619840 w 840242"/>
              <a:gd name="connsiteY42" fmla="*/ 1192695 h 1242532"/>
              <a:gd name="connsiteX43" fmla="*/ 588035 w 840242"/>
              <a:gd name="connsiteY43" fmla="*/ 1200647 h 1242532"/>
              <a:gd name="connsiteX44" fmla="*/ 564181 w 840242"/>
              <a:gd name="connsiteY44" fmla="*/ 1208598 h 1242532"/>
              <a:gd name="connsiteX45" fmla="*/ 516473 w 840242"/>
              <a:gd name="connsiteY45" fmla="*/ 1216549 h 1242532"/>
              <a:gd name="connsiteX46" fmla="*/ 309739 w 840242"/>
              <a:gd name="connsiteY46" fmla="*/ 1216549 h 1242532"/>
              <a:gd name="connsiteX47" fmla="*/ 269983 w 840242"/>
              <a:gd name="connsiteY47" fmla="*/ 1200647 h 1242532"/>
              <a:gd name="connsiteX48" fmla="*/ 246129 w 840242"/>
              <a:gd name="connsiteY48" fmla="*/ 1192695 h 1242532"/>
              <a:gd name="connsiteX49" fmla="*/ 206372 w 840242"/>
              <a:gd name="connsiteY49" fmla="*/ 1152939 h 1242532"/>
              <a:gd name="connsiteX50" fmla="*/ 158665 w 840242"/>
              <a:gd name="connsiteY50" fmla="*/ 1137036 h 1242532"/>
              <a:gd name="connsiteX51" fmla="*/ 126859 w 840242"/>
              <a:gd name="connsiteY51" fmla="*/ 1113182 h 1242532"/>
              <a:gd name="connsiteX52" fmla="*/ 87103 w 840242"/>
              <a:gd name="connsiteY52" fmla="*/ 1081377 h 1242532"/>
              <a:gd name="connsiteX53" fmla="*/ 47346 w 840242"/>
              <a:gd name="connsiteY53" fmla="*/ 1033669 h 1242532"/>
              <a:gd name="connsiteX54" fmla="*/ 31444 w 840242"/>
              <a:gd name="connsiteY54" fmla="*/ 1009815 h 1242532"/>
              <a:gd name="connsiteX55" fmla="*/ 23492 w 840242"/>
              <a:gd name="connsiteY55" fmla="*/ 978010 h 1242532"/>
              <a:gd name="connsiteX56" fmla="*/ 15541 w 840242"/>
              <a:gd name="connsiteY56" fmla="*/ 954156 h 1242532"/>
              <a:gd name="connsiteX57" fmla="*/ 23492 w 840242"/>
              <a:gd name="connsiteY57" fmla="*/ 874643 h 1242532"/>
              <a:gd name="connsiteX58" fmla="*/ 31444 w 840242"/>
              <a:gd name="connsiteY58" fmla="*/ 826935 h 1242532"/>
              <a:gd name="connsiteX59" fmla="*/ 47346 w 840242"/>
              <a:gd name="connsiteY59" fmla="*/ 779228 h 1242532"/>
              <a:gd name="connsiteX60" fmla="*/ 71200 w 840242"/>
              <a:gd name="connsiteY60" fmla="*/ 691763 h 1242532"/>
              <a:gd name="connsiteX61" fmla="*/ 87103 w 840242"/>
              <a:gd name="connsiteY61" fmla="*/ 644055 h 1242532"/>
              <a:gd name="connsiteX62" fmla="*/ 118908 w 840242"/>
              <a:gd name="connsiteY62" fmla="*/ 333954 h 1242532"/>
              <a:gd name="connsiteX63" fmla="*/ 142762 w 840242"/>
              <a:gd name="connsiteY63" fmla="*/ 373711 h 1242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840242" h="1242532">
                <a:moveTo>
                  <a:pt x="142762" y="373711"/>
                </a:moveTo>
                <a:lnTo>
                  <a:pt x="142762" y="373711"/>
                </a:lnTo>
                <a:cubicBezTo>
                  <a:pt x="129465" y="240733"/>
                  <a:pt x="148578" y="336566"/>
                  <a:pt x="118908" y="262393"/>
                </a:cubicBezTo>
                <a:cubicBezTo>
                  <a:pt x="112682" y="246829"/>
                  <a:pt x="103005" y="214685"/>
                  <a:pt x="103005" y="214685"/>
                </a:cubicBezTo>
                <a:cubicBezTo>
                  <a:pt x="104522" y="194965"/>
                  <a:pt x="101746" y="121788"/>
                  <a:pt x="118908" y="87464"/>
                </a:cubicBezTo>
                <a:cubicBezTo>
                  <a:pt x="123182" y="78917"/>
                  <a:pt x="128054" y="70367"/>
                  <a:pt x="134811" y="63610"/>
                </a:cubicBezTo>
                <a:cubicBezTo>
                  <a:pt x="141568" y="56853"/>
                  <a:pt x="149932" y="51589"/>
                  <a:pt x="158665" y="47708"/>
                </a:cubicBezTo>
                <a:cubicBezTo>
                  <a:pt x="195907" y="31156"/>
                  <a:pt x="208710" y="32170"/>
                  <a:pt x="246129" y="23854"/>
                </a:cubicBezTo>
                <a:cubicBezTo>
                  <a:pt x="302047" y="11428"/>
                  <a:pt x="255309" y="21230"/>
                  <a:pt x="301788" y="7951"/>
                </a:cubicBezTo>
                <a:cubicBezTo>
                  <a:pt x="312295" y="4949"/>
                  <a:pt x="322991" y="2650"/>
                  <a:pt x="333593" y="0"/>
                </a:cubicBezTo>
                <a:cubicBezTo>
                  <a:pt x="360097" y="2650"/>
                  <a:pt x="386779" y="3901"/>
                  <a:pt x="413106" y="7951"/>
                </a:cubicBezTo>
                <a:cubicBezTo>
                  <a:pt x="421390" y="9225"/>
                  <a:pt x="429256" y="12600"/>
                  <a:pt x="436960" y="15902"/>
                </a:cubicBezTo>
                <a:cubicBezTo>
                  <a:pt x="471186" y="30570"/>
                  <a:pt x="482563" y="41004"/>
                  <a:pt x="516473" y="63610"/>
                </a:cubicBezTo>
                <a:lnTo>
                  <a:pt x="564181" y="95415"/>
                </a:lnTo>
                <a:lnTo>
                  <a:pt x="588035" y="111318"/>
                </a:lnTo>
                <a:cubicBezTo>
                  <a:pt x="594150" y="123547"/>
                  <a:pt x="609762" y="151021"/>
                  <a:pt x="611889" y="166977"/>
                </a:cubicBezTo>
                <a:cubicBezTo>
                  <a:pt x="629182" y="296682"/>
                  <a:pt x="607476" y="225304"/>
                  <a:pt x="627792" y="286247"/>
                </a:cubicBezTo>
                <a:cubicBezTo>
                  <a:pt x="619841" y="291548"/>
                  <a:pt x="612485" y="297875"/>
                  <a:pt x="603938" y="302149"/>
                </a:cubicBezTo>
                <a:cubicBezTo>
                  <a:pt x="596441" y="305897"/>
                  <a:pt x="583832" y="302604"/>
                  <a:pt x="580084" y="310101"/>
                </a:cubicBezTo>
                <a:cubicBezTo>
                  <a:pt x="576336" y="317597"/>
                  <a:pt x="580405" y="330486"/>
                  <a:pt x="588035" y="333954"/>
                </a:cubicBezTo>
                <a:cubicBezTo>
                  <a:pt x="612642" y="345139"/>
                  <a:pt x="641906" y="341310"/>
                  <a:pt x="667548" y="349857"/>
                </a:cubicBezTo>
                <a:lnTo>
                  <a:pt x="691402" y="357808"/>
                </a:lnTo>
                <a:cubicBezTo>
                  <a:pt x="706602" y="367941"/>
                  <a:pt x="729691" y="381082"/>
                  <a:pt x="739110" y="397565"/>
                </a:cubicBezTo>
                <a:cubicBezTo>
                  <a:pt x="744532" y="407053"/>
                  <a:pt x="743921" y="418903"/>
                  <a:pt x="747061" y="429370"/>
                </a:cubicBezTo>
                <a:cubicBezTo>
                  <a:pt x="751878" y="445426"/>
                  <a:pt x="757663" y="461175"/>
                  <a:pt x="762964" y="477078"/>
                </a:cubicBezTo>
                <a:lnTo>
                  <a:pt x="770915" y="500932"/>
                </a:lnTo>
                <a:lnTo>
                  <a:pt x="778866" y="524786"/>
                </a:lnTo>
                <a:cubicBezTo>
                  <a:pt x="773406" y="595771"/>
                  <a:pt x="789193" y="610989"/>
                  <a:pt x="755012" y="652007"/>
                </a:cubicBezTo>
                <a:cubicBezTo>
                  <a:pt x="747813" y="660645"/>
                  <a:pt x="739110" y="667910"/>
                  <a:pt x="731159" y="675861"/>
                </a:cubicBezTo>
                <a:cubicBezTo>
                  <a:pt x="720557" y="673210"/>
                  <a:pt x="689578" y="663022"/>
                  <a:pt x="699353" y="667909"/>
                </a:cubicBezTo>
                <a:cubicBezTo>
                  <a:pt x="714346" y="675406"/>
                  <a:pt x="747061" y="683812"/>
                  <a:pt x="747061" y="683812"/>
                </a:cubicBezTo>
                <a:cubicBezTo>
                  <a:pt x="752362" y="691763"/>
                  <a:pt x="759083" y="698933"/>
                  <a:pt x="762964" y="707666"/>
                </a:cubicBezTo>
                <a:cubicBezTo>
                  <a:pt x="769772" y="722984"/>
                  <a:pt x="769568" y="741427"/>
                  <a:pt x="778866" y="755374"/>
                </a:cubicBezTo>
                <a:lnTo>
                  <a:pt x="794769" y="779228"/>
                </a:lnTo>
                <a:cubicBezTo>
                  <a:pt x="797419" y="787179"/>
                  <a:pt x="798972" y="795585"/>
                  <a:pt x="802720" y="803081"/>
                </a:cubicBezTo>
                <a:cubicBezTo>
                  <a:pt x="806994" y="811628"/>
                  <a:pt x="816749" y="817564"/>
                  <a:pt x="818623" y="826935"/>
                </a:cubicBezTo>
                <a:cubicBezTo>
                  <a:pt x="824882" y="858231"/>
                  <a:pt x="822356" y="890715"/>
                  <a:pt x="826574" y="922351"/>
                </a:cubicBezTo>
                <a:cubicBezTo>
                  <a:pt x="827682" y="930659"/>
                  <a:pt x="831875" y="938254"/>
                  <a:pt x="834525" y="946205"/>
                </a:cubicBezTo>
                <a:cubicBezTo>
                  <a:pt x="834326" y="949783"/>
                  <a:pt x="840242" y="1069944"/>
                  <a:pt x="818623" y="1113182"/>
                </a:cubicBezTo>
                <a:cubicBezTo>
                  <a:pt x="814349" y="1121729"/>
                  <a:pt x="809477" y="1130279"/>
                  <a:pt x="802720" y="1137036"/>
                </a:cubicBezTo>
                <a:cubicBezTo>
                  <a:pt x="787305" y="1152451"/>
                  <a:pt x="774414" y="1154423"/>
                  <a:pt x="755012" y="1160890"/>
                </a:cubicBezTo>
                <a:cubicBezTo>
                  <a:pt x="747061" y="1166191"/>
                  <a:pt x="739942" y="1173029"/>
                  <a:pt x="731159" y="1176793"/>
                </a:cubicBezTo>
                <a:cubicBezTo>
                  <a:pt x="704844" y="1188071"/>
                  <a:pt x="633857" y="1191293"/>
                  <a:pt x="619840" y="1192695"/>
                </a:cubicBezTo>
                <a:cubicBezTo>
                  <a:pt x="609238" y="1195346"/>
                  <a:pt x="598543" y="1197645"/>
                  <a:pt x="588035" y="1200647"/>
                </a:cubicBezTo>
                <a:cubicBezTo>
                  <a:pt x="579976" y="1202950"/>
                  <a:pt x="572363" y="1206780"/>
                  <a:pt x="564181" y="1208598"/>
                </a:cubicBezTo>
                <a:cubicBezTo>
                  <a:pt x="548443" y="1212095"/>
                  <a:pt x="532376" y="1213899"/>
                  <a:pt x="516473" y="1216549"/>
                </a:cubicBezTo>
                <a:cubicBezTo>
                  <a:pt x="438530" y="1242532"/>
                  <a:pt x="473353" y="1234079"/>
                  <a:pt x="309739" y="1216549"/>
                </a:cubicBezTo>
                <a:cubicBezTo>
                  <a:pt x="295547" y="1215028"/>
                  <a:pt x="283347" y="1205659"/>
                  <a:pt x="269983" y="1200647"/>
                </a:cubicBezTo>
                <a:cubicBezTo>
                  <a:pt x="262135" y="1197704"/>
                  <a:pt x="254080" y="1195346"/>
                  <a:pt x="246129" y="1192695"/>
                </a:cubicBezTo>
                <a:cubicBezTo>
                  <a:pt x="231620" y="1170933"/>
                  <a:pt x="231482" y="1164099"/>
                  <a:pt x="206372" y="1152939"/>
                </a:cubicBezTo>
                <a:cubicBezTo>
                  <a:pt x="191054" y="1146131"/>
                  <a:pt x="158665" y="1137036"/>
                  <a:pt x="158665" y="1137036"/>
                </a:cubicBezTo>
                <a:cubicBezTo>
                  <a:pt x="148063" y="1129085"/>
                  <a:pt x="136230" y="1122553"/>
                  <a:pt x="126859" y="1113182"/>
                </a:cubicBezTo>
                <a:cubicBezTo>
                  <a:pt x="90893" y="1077216"/>
                  <a:pt x="133543" y="1096856"/>
                  <a:pt x="87103" y="1081377"/>
                </a:cubicBezTo>
                <a:cubicBezTo>
                  <a:pt x="47614" y="1022145"/>
                  <a:pt x="98371" y="1094899"/>
                  <a:pt x="47346" y="1033669"/>
                </a:cubicBezTo>
                <a:cubicBezTo>
                  <a:pt x="41228" y="1026328"/>
                  <a:pt x="36745" y="1017766"/>
                  <a:pt x="31444" y="1009815"/>
                </a:cubicBezTo>
                <a:cubicBezTo>
                  <a:pt x="28793" y="999213"/>
                  <a:pt x="26494" y="988518"/>
                  <a:pt x="23492" y="978010"/>
                </a:cubicBezTo>
                <a:cubicBezTo>
                  <a:pt x="21189" y="969951"/>
                  <a:pt x="15541" y="962537"/>
                  <a:pt x="15541" y="954156"/>
                </a:cubicBezTo>
                <a:cubicBezTo>
                  <a:pt x="15541" y="927519"/>
                  <a:pt x="20188" y="901074"/>
                  <a:pt x="23492" y="874643"/>
                </a:cubicBezTo>
                <a:cubicBezTo>
                  <a:pt x="25492" y="858645"/>
                  <a:pt x="27534" y="842576"/>
                  <a:pt x="31444" y="826935"/>
                </a:cubicBezTo>
                <a:cubicBezTo>
                  <a:pt x="35510" y="810673"/>
                  <a:pt x="47346" y="779228"/>
                  <a:pt x="47346" y="779228"/>
                </a:cubicBezTo>
                <a:cubicBezTo>
                  <a:pt x="61241" y="681972"/>
                  <a:pt x="44218" y="759217"/>
                  <a:pt x="71200" y="691763"/>
                </a:cubicBezTo>
                <a:cubicBezTo>
                  <a:pt x="77426" y="676199"/>
                  <a:pt x="87103" y="644055"/>
                  <a:pt x="87103" y="644055"/>
                </a:cubicBezTo>
                <a:cubicBezTo>
                  <a:pt x="88950" y="573881"/>
                  <a:pt x="0" y="353774"/>
                  <a:pt x="118908" y="333954"/>
                </a:cubicBezTo>
                <a:cubicBezTo>
                  <a:pt x="126751" y="332647"/>
                  <a:pt x="138786" y="367085"/>
                  <a:pt x="142762" y="373711"/>
                </a:cubicBezTo>
                <a:close/>
              </a:path>
            </a:pathLst>
          </a:custGeom>
          <a:solidFill>
            <a:srgbClr val="FF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4"/>
          <p:cNvSpPr/>
          <p:nvPr/>
        </p:nvSpPr>
        <p:spPr>
          <a:xfrm>
            <a:off x="7017889" y="4412974"/>
            <a:ext cx="440434" cy="346509"/>
          </a:xfrm>
          <a:custGeom>
            <a:avLst/>
            <a:gdLst>
              <a:gd name="connsiteX0" fmla="*/ 217798 w 440434"/>
              <a:gd name="connsiteY0" fmla="*/ 15903 h 346509"/>
              <a:gd name="connsiteX1" fmla="*/ 217798 w 440434"/>
              <a:gd name="connsiteY1" fmla="*/ 15903 h 346509"/>
              <a:gd name="connsiteX2" fmla="*/ 281408 w 440434"/>
              <a:gd name="connsiteY2" fmla="*/ 39756 h 346509"/>
              <a:gd name="connsiteX3" fmla="*/ 329116 w 440434"/>
              <a:gd name="connsiteY3" fmla="*/ 55659 h 346509"/>
              <a:gd name="connsiteX4" fmla="*/ 352970 w 440434"/>
              <a:gd name="connsiteY4" fmla="*/ 71562 h 346509"/>
              <a:gd name="connsiteX5" fmla="*/ 376824 w 440434"/>
              <a:gd name="connsiteY5" fmla="*/ 79513 h 346509"/>
              <a:gd name="connsiteX6" fmla="*/ 392727 w 440434"/>
              <a:gd name="connsiteY6" fmla="*/ 103367 h 346509"/>
              <a:gd name="connsiteX7" fmla="*/ 416581 w 440434"/>
              <a:gd name="connsiteY7" fmla="*/ 119269 h 346509"/>
              <a:gd name="connsiteX8" fmla="*/ 424532 w 440434"/>
              <a:gd name="connsiteY8" fmla="*/ 143123 h 346509"/>
              <a:gd name="connsiteX9" fmla="*/ 440434 w 440434"/>
              <a:gd name="connsiteY9" fmla="*/ 214685 h 346509"/>
              <a:gd name="connsiteX10" fmla="*/ 376824 w 440434"/>
              <a:gd name="connsiteY10" fmla="*/ 270344 h 346509"/>
              <a:gd name="connsiteX11" fmla="*/ 329116 w 440434"/>
              <a:gd name="connsiteY11" fmla="*/ 286247 h 346509"/>
              <a:gd name="connsiteX12" fmla="*/ 305262 w 440434"/>
              <a:gd name="connsiteY12" fmla="*/ 294198 h 346509"/>
              <a:gd name="connsiteX13" fmla="*/ 281408 w 440434"/>
              <a:gd name="connsiteY13" fmla="*/ 310101 h 346509"/>
              <a:gd name="connsiteX14" fmla="*/ 233701 w 440434"/>
              <a:gd name="connsiteY14" fmla="*/ 326003 h 346509"/>
              <a:gd name="connsiteX15" fmla="*/ 209847 w 440434"/>
              <a:gd name="connsiteY15" fmla="*/ 341906 h 346509"/>
              <a:gd name="connsiteX16" fmla="*/ 146236 w 440434"/>
              <a:gd name="connsiteY16" fmla="*/ 318052 h 346509"/>
              <a:gd name="connsiteX17" fmla="*/ 122382 w 440434"/>
              <a:gd name="connsiteY17" fmla="*/ 310101 h 346509"/>
              <a:gd name="connsiteX18" fmla="*/ 74674 w 440434"/>
              <a:gd name="connsiteY18" fmla="*/ 286247 h 346509"/>
              <a:gd name="connsiteX19" fmla="*/ 50821 w 440434"/>
              <a:gd name="connsiteY19" fmla="*/ 270344 h 346509"/>
              <a:gd name="connsiteX20" fmla="*/ 34918 w 440434"/>
              <a:gd name="connsiteY20" fmla="*/ 238539 h 346509"/>
              <a:gd name="connsiteX21" fmla="*/ 19015 w 440434"/>
              <a:gd name="connsiteY21" fmla="*/ 190831 h 346509"/>
              <a:gd name="connsiteX22" fmla="*/ 11064 w 440434"/>
              <a:gd name="connsiteY22" fmla="*/ 143123 h 346509"/>
              <a:gd name="connsiteX23" fmla="*/ 3113 w 440434"/>
              <a:gd name="connsiteY23" fmla="*/ 119269 h 346509"/>
              <a:gd name="connsiteX24" fmla="*/ 26967 w 440434"/>
              <a:gd name="connsiteY24" fmla="*/ 103367 h 346509"/>
              <a:gd name="connsiteX25" fmla="*/ 82626 w 440434"/>
              <a:gd name="connsiteY25" fmla="*/ 31805 h 346509"/>
              <a:gd name="connsiteX26" fmla="*/ 106480 w 440434"/>
              <a:gd name="connsiteY26" fmla="*/ 15903 h 346509"/>
              <a:gd name="connsiteX27" fmla="*/ 154188 w 440434"/>
              <a:gd name="connsiteY27" fmla="*/ 0 h 346509"/>
              <a:gd name="connsiteX28" fmla="*/ 289360 w 440434"/>
              <a:gd name="connsiteY28" fmla="*/ 7951 h 346509"/>
              <a:gd name="connsiteX29" fmla="*/ 313214 w 440434"/>
              <a:gd name="connsiteY29" fmla="*/ 23854 h 346509"/>
              <a:gd name="connsiteX30" fmla="*/ 313214 w 440434"/>
              <a:gd name="connsiteY30" fmla="*/ 47708 h 346509"/>
              <a:gd name="connsiteX31" fmla="*/ 281408 w 440434"/>
              <a:gd name="connsiteY31" fmla="*/ 39756 h 346509"/>
              <a:gd name="connsiteX32" fmla="*/ 281408 w 440434"/>
              <a:gd name="connsiteY32" fmla="*/ 31805 h 346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40434" h="346509">
                <a:moveTo>
                  <a:pt x="217798" y="15903"/>
                </a:moveTo>
                <a:lnTo>
                  <a:pt x="217798" y="15903"/>
                </a:lnTo>
                <a:lnTo>
                  <a:pt x="281408" y="39756"/>
                </a:lnTo>
                <a:cubicBezTo>
                  <a:pt x="297194" y="45394"/>
                  <a:pt x="329116" y="55659"/>
                  <a:pt x="329116" y="55659"/>
                </a:cubicBezTo>
                <a:cubicBezTo>
                  <a:pt x="337067" y="60960"/>
                  <a:pt x="344423" y="67288"/>
                  <a:pt x="352970" y="71562"/>
                </a:cubicBezTo>
                <a:cubicBezTo>
                  <a:pt x="360467" y="75310"/>
                  <a:pt x="370279" y="74277"/>
                  <a:pt x="376824" y="79513"/>
                </a:cubicBezTo>
                <a:cubicBezTo>
                  <a:pt x="384286" y="85483"/>
                  <a:pt x="385970" y="96610"/>
                  <a:pt x="392727" y="103367"/>
                </a:cubicBezTo>
                <a:cubicBezTo>
                  <a:pt x="399484" y="110124"/>
                  <a:pt x="408630" y="113968"/>
                  <a:pt x="416581" y="119269"/>
                </a:cubicBezTo>
                <a:cubicBezTo>
                  <a:pt x="419231" y="127220"/>
                  <a:pt x="422230" y="135064"/>
                  <a:pt x="424532" y="143123"/>
                </a:cubicBezTo>
                <a:cubicBezTo>
                  <a:pt x="432017" y="169322"/>
                  <a:pt x="434969" y="187360"/>
                  <a:pt x="440434" y="214685"/>
                </a:cubicBezTo>
                <a:cubicBezTo>
                  <a:pt x="421881" y="242516"/>
                  <a:pt x="416582" y="257091"/>
                  <a:pt x="376824" y="270344"/>
                </a:cubicBezTo>
                <a:lnTo>
                  <a:pt x="329116" y="286247"/>
                </a:lnTo>
                <a:lnTo>
                  <a:pt x="305262" y="294198"/>
                </a:lnTo>
                <a:cubicBezTo>
                  <a:pt x="297311" y="299499"/>
                  <a:pt x="290141" y="306220"/>
                  <a:pt x="281408" y="310101"/>
                </a:cubicBezTo>
                <a:cubicBezTo>
                  <a:pt x="266090" y="316909"/>
                  <a:pt x="233701" y="326003"/>
                  <a:pt x="233701" y="326003"/>
                </a:cubicBezTo>
                <a:cubicBezTo>
                  <a:pt x="225750" y="331304"/>
                  <a:pt x="219330" y="340721"/>
                  <a:pt x="209847" y="341906"/>
                </a:cubicBezTo>
                <a:cubicBezTo>
                  <a:pt x="173028" y="346509"/>
                  <a:pt x="172631" y="331250"/>
                  <a:pt x="146236" y="318052"/>
                </a:cubicBezTo>
                <a:cubicBezTo>
                  <a:pt x="138739" y="314304"/>
                  <a:pt x="130333" y="312751"/>
                  <a:pt x="122382" y="310101"/>
                </a:cubicBezTo>
                <a:cubicBezTo>
                  <a:pt x="54015" y="264522"/>
                  <a:pt x="140518" y="319170"/>
                  <a:pt x="74674" y="286247"/>
                </a:cubicBezTo>
                <a:cubicBezTo>
                  <a:pt x="66127" y="281973"/>
                  <a:pt x="58772" y="275645"/>
                  <a:pt x="50821" y="270344"/>
                </a:cubicBezTo>
                <a:cubicBezTo>
                  <a:pt x="45520" y="259742"/>
                  <a:pt x="39320" y="249544"/>
                  <a:pt x="34918" y="238539"/>
                </a:cubicBezTo>
                <a:cubicBezTo>
                  <a:pt x="28692" y="222975"/>
                  <a:pt x="19015" y="190831"/>
                  <a:pt x="19015" y="190831"/>
                </a:cubicBezTo>
                <a:cubicBezTo>
                  <a:pt x="16365" y="174928"/>
                  <a:pt x="14561" y="158861"/>
                  <a:pt x="11064" y="143123"/>
                </a:cubicBezTo>
                <a:cubicBezTo>
                  <a:pt x="9246" y="134941"/>
                  <a:pt x="0" y="127051"/>
                  <a:pt x="3113" y="119269"/>
                </a:cubicBezTo>
                <a:cubicBezTo>
                  <a:pt x="6662" y="110396"/>
                  <a:pt x="19016" y="108668"/>
                  <a:pt x="26967" y="103367"/>
                </a:cubicBezTo>
                <a:cubicBezTo>
                  <a:pt x="49130" y="70122"/>
                  <a:pt x="54600" y="55160"/>
                  <a:pt x="82626" y="31805"/>
                </a:cubicBezTo>
                <a:cubicBezTo>
                  <a:pt x="89967" y="25687"/>
                  <a:pt x="97747" y="19784"/>
                  <a:pt x="106480" y="15903"/>
                </a:cubicBezTo>
                <a:cubicBezTo>
                  <a:pt x="121798" y="9095"/>
                  <a:pt x="154188" y="0"/>
                  <a:pt x="154188" y="0"/>
                </a:cubicBezTo>
                <a:cubicBezTo>
                  <a:pt x="199245" y="2650"/>
                  <a:pt x="244724" y="1256"/>
                  <a:pt x="289360" y="7951"/>
                </a:cubicBezTo>
                <a:cubicBezTo>
                  <a:pt x="298811" y="9369"/>
                  <a:pt x="308297" y="15659"/>
                  <a:pt x="313214" y="23854"/>
                </a:cubicBezTo>
                <a:cubicBezTo>
                  <a:pt x="317305" y="30672"/>
                  <a:pt x="313214" y="39757"/>
                  <a:pt x="313214" y="47708"/>
                </a:cubicBezTo>
                <a:lnTo>
                  <a:pt x="281408" y="39756"/>
                </a:lnTo>
                <a:lnTo>
                  <a:pt x="281408" y="31805"/>
                </a:lnTo>
              </a:path>
            </a:pathLst>
          </a:custGeom>
          <a:solidFill>
            <a:srgbClr val="FF0000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5"/>
          <p:cNvSpPr/>
          <p:nvPr/>
        </p:nvSpPr>
        <p:spPr>
          <a:xfrm>
            <a:off x="7903597" y="2377440"/>
            <a:ext cx="1106129" cy="710586"/>
          </a:xfrm>
          <a:custGeom>
            <a:avLst/>
            <a:gdLst>
              <a:gd name="connsiteX0" fmla="*/ 15902 w 1106129"/>
              <a:gd name="connsiteY0" fmla="*/ 254442 h 710586"/>
              <a:gd name="connsiteX1" fmla="*/ 15902 w 1106129"/>
              <a:gd name="connsiteY1" fmla="*/ 254442 h 710586"/>
              <a:gd name="connsiteX2" fmla="*/ 39756 w 1106129"/>
              <a:gd name="connsiteY2" fmla="*/ 190831 h 710586"/>
              <a:gd name="connsiteX3" fmla="*/ 63610 w 1106129"/>
              <a:gd name="connsiteY3" fmla="*/ 166977 h 710586"/>
              <a:gd name="connsiteX4" fmla="*/ 111318 w 1106129"/>
              <a:gd name="connsiteY4" fmla="*/ 143123 h 710586"/>
              <a:gd name="connsiteX5" fmla="*/ 151074 w 1106129"/>
              <a:gd name="connsiteY5" fmla="*/ 103367 h 710586"/>
              <a:gd name="connsiteX6" fmla="*/ 174928 w 1106129"/>
              <a:gd name="connsiteY6" fmla="*/ 79513 h 710586"/>
              <a:gd name="connsiteX7" fmla="*/ 206733 w 1106129"/>
              <a:gd name="connsiteY7" fmla="*/ 55659 h 710586"/>
              <a:gd name="connsiteX8" fmla="*/ 246490 w 1106129"/>
              <a:gd name="connsiteY8" fmla="*/ 0 h 710586"/>
              <a:gd name="connsiteX9" fmla="*/ 373711 w 1106129"/>
              <a:gd name="connsiteY9" fmla="*/ 15903 h 710586"/>
              <a:gd name="connsiteX10" fmla="*/ 429370 w 1106129"/>
              <a:gd name="connsiteY10" fmla="*/ 39757 h 710586"/>
              <a:gd name="connsiteX11" fmla="*/ 508883 w 1106129"/>
              <a:gd name="connsiteY11" fmla="*/ 47708 h 710586"/>
              <a:gd name="connsiteX12" fmla="*/ 564542 w 1106129"/>
              <a:gd name="connsiteY12" fmla="*/ 63610 h 710586"/>
              <a:gd name="connsiteX13" fmla="*/ 612250 w 1106129"/>
              <a:gd name="connsiteY13" fmla="*/ 95416 h 710586"/>
              <a:gd name="connsiteX14" fmla="*/ 659958 w 1106129"/>
              <a:gd name="connsiteY14" fmla="*/ 103367 h 710586"/>
              <a:gd name="connsiteX15" fmla="*/ 707666 w 1106129"/>
              <a:gd name="connsiteY15" fmla="*/ 119270 h 710586"/>
              <a:gd name="connsiteX16" fmla="*/ 731520 w 1106129"/>
              <a:gd name="connsiteY16" fmla="*/ 127221 h 710586"/>
              <a:gd name="connsiteX17" fmla="*/ 763325 w 1106129"/>
              <a:gd name="connsiteY17" fmla="*/ 119270 h 710586"/>
              <a:gd name="connsiteX18" fmla="*/ 811033 w 1106129"/>
              <a:gd name="connsiteY18" fmla="*/ 79513 h 710586"/>
              <a:gd name="connsiteX19" fmla="*/ 866692 w 1106129"/>
              <a:gd name="connsiteY19" fmla="*/ 71562 h 710586"/>
              <a:gd name="connsiteX20" fmla="*/ 914400 w 1106129"/>
              <a:gd name="connsiteY20" fmla="*/ 63610 h 710586"/>
              <a:gd name="connsiteX21" fmla="*/ 938253 w 1106129"/>
              <a:gd name="connsiteY21" fmla="*/ 55659 h 710586"/>
              <a:gd name="connsiteX22" fmla="*/ 978010 w 1106129"/>
              <a:gd name="connsiteY22" fmla="*/ 47708 h 710586"/>
              <a:gd name="connsiteX23" fmla="*/ 1041620 w 1106129"/>
              <a:gd name="connsiteY23" fmla="*/ 71562 h 710586"/>
              <a:gd name="connsiteX24" fmla="*/ 1073426 w 1106129"/>
              <a:gd name="connsiteY24" fmla="*/ 119270 h 710586"/>
              <a:gd name="connsiteX25" fmla="*/ 1089328 w 1106129"/>
              <a:gd name="connsiteY25" fmla="*/ 429370 h 710586"/>
              <a:gd name="connsiteX26" fmla="*/ 1105231 w 1106129"/>
              <a:gd name="connsiteY26" fmla="*/ 485030 h 710586"/>
              <a:gd name="connsiteX27" fmla="*/ 1089328 w 1106129"/>
              <a:gd name="connsiteY27" fmla="*/ 604299 h 710586"/>
              <a:gd name="connsiteX28" fmla="*/ 1073426 w 1106129"/>
              <a:gd name="connsiteY28" fmla="*/ 636104 h 710586"/>
              <a:gd name="connsiteX29" fmla="*/ 1049572 w 1106129"/>
              <a:gd name="connsiteY29" fmla="*/ 659958 h 710586"/>
              <a:gd name="connsiteX30" fmla="*/ 1033669 w 1106129"/>
              <a:gd name="connsiteY30" fmla="*/ 683812 h 710586"/>
              <a:gd name="connsiteX31" fmla="*/ 1009815 w 1106129"/>
              <a:gd name="connsiteY31" fmla="*/ 691763 h 710586"/>
              <a:gd name="connsiteX32" fmla="*/ 978010 w 1106129"/>
              <a:gd name="connsiteY32" fmla="*/ 707666 h 710586"/>
              <a:gd name="connsiteX33" fmla="*/ 858740 w 1106129"/>
              <a:gd name="connsiteY33" fmla="*/ 691763 h 710586"/>
              <a:gd name="connsiteX34" fmla="*/ 795130 w 1106129"/>
              <a:gd name="connsiteY34" fmla="*/ 683812 h 710586"/>
              <a:gd name="connsiteX35" fmla="*/ 763325 w 1106129"/>
              <a:gd name="connsiteY35" fmla="*/ 675861 h 710586"/>
              <a:gd name="connsiteX36" fmla="*/ 683812 w 1106129"/>
              <a:gd name="connsiteY36" fmla="*/ 667910 h 710586"/>
              <a:gd name="connsiteX37" fmla="*/ 628153 w 1106129"/>
              <a:gd name="connsiteY37" fmla="*/ 652007 h 710586"/>
              <a:gd name="connsiteX38" fmla="*/ 572493 w 1106129"/>
              <a:gd name="connsiteY38" fmla="*/ 644056 h 710586"/>
              <a:gd name="connsiteX39" fmla="*/ 524786 w 1106129"/>
              <a:gd name="connsiteY39" fmla="*/ 612250 h 710586"/>
              <a:gd name="connsiteX40" fmla="*/ 500932 w 1106129"/>
              <a:gd name="connsiteY40" fmla="*/ 604299 h 710586"/>
              <a:gd name="connsiteX41" fmla="*/ 453224 w 1106129"/>
              <a:gd name="connsiteY41" fmla="*/ 564543 h 710586"/>
              <a:gd name="connsiteX42" fmla="*/ 437321 w 1106129"/>
              <a:gd name="connsiteY42" fmla="*/ 540689 h 710586"/>
              <a:gd name="connsiteX43" fmla="*/ 413467 w 1106129"/>
              <a:gd name="connsiteY43" fmla="*/ 492981 h 710586"/>
              <a:gd name="connsiteX44" fmla="*/ 389613 w 1106129"/>
              <a:gd name="connsiteY44" fmla="*/ 485030 h 710586"/>
              <a:gd name="connsiteX45" fmla="*/ 341906 w 1106129"/>
              <a:gd name="connsiteY45" fmla="*/ 461176 h 710586"/>
              <a:gd name="connsiteX46" fmla="*/ 166977 w 1106129"/>
              <a:gd name="connsiteY46" fmla="*/ 477078 h 710586"/>
              <a:gd name="connsiteX47" fmla="*/ 143123 w 1106129"/>
              <a:gd name="connsiteY47" fmla="*/ 492981 h 710586"/>
              <a:gd name="connsiteX48" fmla="*/ 71561 w 1106129"/>
              <a:gd name="connsiteY48" fmla="*/ 477078 h 710586"/>
              <a:gd name="connsiteX49" fmla="*/ 47707 w 1106129"/>
              <a:gd name="connsiteY49" fmla="*/ 461176 h 710586"/>
              <a:gd name="connsiteX50" fmla="*/ 39756 w 1106129"/>
              <a:gd name="connsiteY50" fmla="*/ 437322 h 710586"/>
              <a:gd name="connsiteX51" fmla="*/ 23853 w 1106129"/>
              <a:gd name="connsiteY51" fmla="*/ 413468 h 710586"/>
              <a:gd name="connsiteX52" fmla="*/ 7951 w 1106129"/>
              <a:gd name="connsiteY52" fmla="*/ 365760 h 710586"/>
              <a:gd name="connsiteX53" fmla="*/ 0 w 1106129"/>
              <a:gd name="connsiteY53" fmla="*/ 341906 h 710586"/>
              <a:gd name="connsiteX54" fmla="*/ 15902 w 1106129"/>
              <a:gd name="connsiteY54" fmla="*/ 254442 h 710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106129" h="710586">
                <a:moveTo>
                  <a:pt x="15902" y="254442"/>
                </a:moveTo>
                <a:lnTo>
                  <a:pt x="15902" y="254442"/>
                </a:lnTo>
                <a:cubicBezTo>
                  <a:pt x="23853" y="233238"/>
                  <a:pt x="28912" y="210711"/>
                  <a:pt x="39756" y="190831"/>
                </a:cubicBezTo>
                <a:cubicBezTo>
                  <a:pt x="45141" y="180959"/>
                  <a:pt x="54971" y="174176"/>
                  <a:pt x="63610" y="166977"/>
                </a:cubicBezTo>
                <a:cubicBezTo>
                  <a:pt x="84160" y="149852"/>
                  <a:pt x="87413" y="151092"/>
                  <a:pt x="111318" y="143123"/>
                </a:cubicBezTo>
                <a:cubicBezTo>
                  <a:pt x="140472" y="99393"/>
                  <a:pt x="111318" y="136497"/>
                  <a:pt x="151074" y="103367"/>
                </a:cubicBezTo>
                <a:cubicBezTo>
                  <a:pt x="159713" y="96168"/>
                  <a:pt x="166390" y="86831"/>
                  <a:pt x="174928" y="79513"/>
                </a:cubicBezTo>
                <a:cubicBezTo>
                  <a:pt x="184990" y="70889"/>
                  <a:pt x="196131" y="63610"/>
                  <a:pt x="206733" y="55659"/>
                </a:cubicBezTo>
                <a:cubicBezTo>
                  <a:pt x="225286" y="0"/>
                  <a:pt x="206733" y="13252"/>
                  <a:pt x="246490" y="0"/>
                </a:cubicBezTo>
                <a:cubicBezTo>
                  <a:pt x="260567" y="1408"/>
                  <a:pt x="349044" y="8503"/>
                  <a:pt x="373711" y="15903"/>
                </a:cubicBezTo>
                <a:cubicBezTo>
                  <a:pt x="405825" y="25537"/>
                  <a:pt x="399354" y="35139"/>
                  <a:pt x="429370" y="39757"/>
                </a:cubicBezTo>
                <a:cubicBezTo>
                  <a:pt x="455697" y="43807"/>
                  <a:pt x="482379" y="45058"/>
                  <a:pt x="508883" y="47708"/>
                </a:cubicBezTo>
                <a:cubicBezTo>
                  <a:pt x="516368" y="49579"/>
                  <a:pt x="555210" y="58426"/>
                  <a:pt x="564542" y="63610"/>
                </a:cubicBezTo>
                <a:cubicBezTo>
                  <a:pt x="581250" y="72892"/>
                  <a:pt x="593397" y="92274"/>
                  <a:pt x="612250" y="95416"/>
                </a:cubicBezTo>
                <a:cubicBezTo>
                  <a:pt x="628153" y="98066"/>
                  <a:pt x="644317" y="99457"/>
                  <a:pt x="659958" y="103367"/>
                </a:cubicBezTo>
                <a:cubicBezTo>
                  <a:pt x="676220" y="107433"/>
                  <a:pt x="691763" y="113969"/>
                  <a:pt x="707666" y="119270"/>
                </a:cubicBezTo>
                <a:lnTo>
                  <a:pt x="731520" y="127221"/>
                </a:lnTo>
                <a:cubicBezTo>
                  <a:pt x="742122" y="124571"/>
                  <a:pt x="753837" y="124692"/>
                  <a:pt x="763325" y="119270"/>
                </a:cubicBezTo>
                <a:cubicBezTo>
                  <a:pt x="789479" y="104325"/>
                  <a:pt x="781611" y="88340"/>
                  <a:pt x="811033" y="79513"/>
                </a:cubicBezTo>
                <a:cubicBezTo>
                  <a:pt x="828984" y="74128"/>
                  <a:pt x="848169" y="74412"/>
                  <a:pt x="866692" y="71562"/>
                </a:cubicBezTo>
                <a:cubicBezTo>
                  <a:pt x="882627" y="69110"/>
                  <a:pt x="898662" y="67107"/>
                  <a:pt x="914400" y="63610"/>
                </a:cubicBezTo>
                <a:cubicBezTo>
                  <a:pt x="922581" y="61792"/>
                  <a:pt x="930122" y="57692"/>
                  <a:pt x="938253" y="55659"/>
                </a:cubicBezTo>
                <a:cubicBezTo>
                  <a:pt x="951364" y="52381"/>
                  <a:pt x="964758" y="50358"/>
                  <a:pt x="978010" y="47708"/>
                </a:cubicBezTo>
                <a:cubicBezTo>
                  <a:pt x="1002069" y="52520"/>
                  <a:pt x="1024247" y="51708"/>
                  <a:pt x="1041620" y="71562"/>
                </a:cubicBezTo>
                <a:cubicBezTo>
                  <a:pt x="1054206" y="85946"/>
                  <a:pt x="1073426" y="119270"/>
                  <a:pt x="1073426" y="119270"/>
                </a:cubicBezTo>
                <a:cubicBezTo>
                  <a:pt x="1076480" y="213949"/>
                  <a:pt x="1072633" y="329201"/>
                  <a:pt x="1089328" y="429370"/>
                </a:cubicBezTo>
                <a:cubicBezTo>
                  <a:pt x="1092655" y="449334"/>
                  <a:pt x="1098930" y="466127"/>
                  <a:pt x="1105231" y="485030"/>
                </a:cubicBezTo>
                <a:cubicBezTo>
                  <a:pt x="1101321" y="531952"/>
                  <a:pt x="1106129" y="565096"/>
                  <a:pt x="1089328" y="604299"/>
                </a:cubicBezTo>
                <a:cubicBezTo>
                  <a:pt x="1084659" y="615194"/>
                  <a:pt x="1080315" y="626459"/>
                  <a:pt x="1073426" y="636104"/>
                </a:cubicBezTo>
                <a:cubicBezTo>
                  <a:pt x="1066890" y="645254"/>
                  <a:pt x="1056771" y="651319"/>
                  <a:pt x="1049572" y="659958"/>
                </a:cubicBezTo>
                <a:cubicBezTo>
                  <a:pt x="1043454" y="667299"/>
                  <a:pt x="1041131" y="677842"/>
                  <a:pt x="1033669" y="683812"/>
                </a:cubicBezTo>
                <a:cubicBezTo>
                  <a:pt x="1027124" y="689048"/>
                  <a:pt x="1017519" y="688461"/>
                  <a:pt x="1009815" y="691763"/>
                </a:cubicBezTo>
                <a:cubicBezTo>
                  <a:pt x="998920" y="696432"/>
                  <a:pt x="988612" y="702365"/>
                  <a:pt x="978010" y="707666"/>
                </a:cubicBezTo>
                <a:cubicBezTo>
                  <a:pt x="773749" y="687241"/>
                  <a:pt x="981088" y="710586"/>
                  <a:pt x="858740" y="691763"/>
                </a:cubicBezTo>
                <a:cubicBezTo>
                  <a:pt x="837620" y="688514"/>
                  <a:pt x="816208" y="687325"/>
                  <a:pt x="795130" y="683812"/>
                </a:cubicBezTo>
                <a:cubicBezTo>
                  <a:pt x="784351" y="682016"/>
                  <a:pt x="774143" y="677406"/>
                  <a:pt x="763325" y="675861"/>
                </a:cubicBezTo>
                <a:cubicBezTo>
                  <a:pt x="736956" y="672094"/>
                  <a:pt x="710316" y="670560"/>
                  <a:pt x="683812" y="667910"/>
                </a:cubicBezTo>
                <a:cubicBezTo>
                  <a:pt x="663371" y="661096"/>
                  <a:pt x="650122" y="656001"/>
                  <a:pt x="628153" y="652007"/>
                </a:cubicBezTo>
                <a:cubicBezTo>
                  <a:pt x="609714" y="648655"/>
                  <a:pt x="591046" y="646706"/>
                  <a:pt x="572493" y="644056"/>
                </a:cubicBezTo>
                <a:cubicBezTo>
                  <a:pt x="515772" y="625147"/>
                  <a:pt x="584352" y="651960"/>
                  <a:pt x="524786" y="612250"/>
                </a:cubicBezTo>
                <a:cubicBezTo>
                  <a:pt x="517812" y="607601"/>
                  <a:pt x="508429" y="608047"/>
                  <a:pt x="500932" y="604299"/>
                </a:cubicBezTo>
                <a:cubicBezTo>
                  <a:pt x="483061" y="595364"/>
                  <a:pt x="465786" y="579617"/>
                  <a:pt x="453224" y="564543"/>
                </a:cubicBezTo>
                <a:cubicBezTo>
                  <a:pt x="447106" y="557202"/>
                  <a:pt x="442622" y="548640"/>
                  <a:pt x="437321" y="540689"/>
                </a:cubicBezTo>
                <a:cubicBezTo>
                  <a:pt x="432083" y="524974"/>
                  <a:pt x="427480" y="504192"/>
                  <a:pt x="413467" y="492981"/>
                </a:cubicBezTo>
                <a:cubicBezTo>
                  <a:pt x="406922" y="487745"/>
                  <a:pt x="397564" y="487680"/>
                  <a:pt x="389613" y="485030"/>
                </a:cubicBezTo>
                <a:cubicBezTo>
                  <a:pt x="377551" y="476988"/>
                  <a:pt x="358368" y="461176"/>
                  <a:pt x="341906" y="461176"/>
                </a:cubicBezTo>
                <a:cubicBezTo>
                  <a:pt x="321579" y="461176"/>
                  <a:pt x="193425" y="474433"/>
                  <a:pt x="166977" y="477078"/>
                </a:cubicBezTo>
                <a:cubicBezTo>
                  <a:pt x="159026" y="482379"/>
                  <a:pt x="152606" y="491796"/>
                  <a:pt x="143123" y="492981"/>
                </a:cubicBezTo>
                <a:cubicBezTo>
                  <a:pt x="136389" y="493823"/>
                  <a:pt x="81110" y="479465"/>
                  <a:pt x="71561" y="477078"/>
                </a:cubicBezTo>
                <a:cubicBezTo>
                  <a:pt x="63610" y="471777"/>
                  <a:pt x="53677" y="468638"/>
                  <a:pt x="47707" y="461176"/>
                </a:cubicBezTo>
                <a:cubicBezTo>
                  <a:pt x="42471" y="454631"/>
                  <a:pt x="43504" y="444819"/>
                  <a:pt x="39756" y="437322"/>
                </a:cubicBezTo>
                <a:cubicBezTo>
                  <a:pt x="35482" y="428775"/>
                  <a:pt x="29154" y="421419"/>
                  <a:pt x="23853" y="413468"/>
                </a:cubicBezTo>
                <a:lnTo>
                  <a:pt x="7951" y="365760"/>
                </a:lnTo>
                <a:lnTo>
                  <a:pt x="0" y="341906"/>
                </a:lnTo>
                <a:cubicBezTo>
                  <a:pt x="8127" y="219992"/>
                  <a:pt x="13252" y="269019"/>
                  <a:pt x="15902" y="254442"/>
                </a:cubicBezTo>
                <a:close/>
              </a:path>
            </a:pathLst>
          </a:custGeom>
          <a:solidFill>
            <a:srgbClr val="FF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59632" y="0"/>
            <a:ext cx="7200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Найди 5 отличий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68344" y="6237312"/>
            <a:ext cx="1259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Ищем тут</a:t>
            </a:r>
            <a:endParaRPr lang="ru-RU" sz="2000" dirty="0"/>
          </a:p>
        </p:txBody>
      </p:sp>
      <p:sp>
        <p:nvSpPr>
          <p:cNvPr id="6" name="Стрелка вверх 5"/>
          <p:cNvSpPr/>
          <p:nvPr/>
        </p:nvSpPr>
        <p:spPr>
          <a:xfrm>
            <a:off x="7956376" y="5373216"/>
            <a:ext cx="648072" cy="6480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971600" y="5589240"/>
            <a:ext cx="1008112" cy="1008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Галоч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4602" y="5661240"/>
            <a:ext cx="862109" cy="864000"/>
          </a:xfrm>
          <a:prstGeom prst="rect">
            <a:avLst/>
          </a:prstGeom>
        </p:spPr>
      </p:pic>
      <p:sp>
        <p:nvSpPr>
          <p:cNvPr id="11" name="Овал 10"/>
          <p:cNvSpPr/>
          <p:nvPr/>
        </p:nvSpPr>
        <p:spPr>
          <a:xfrm>
            <a:off x="2123728" y="5589240"/>
            <a:ext cx="1008112" cy="1008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Галоч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6730" y="5661240"/>
            <a:ext cx="862109" cy="864000"/>
          </a:xfrm>
          <a:prstGeom prst="rect">
            <a:avLst/>
          </a:prstGeom>
        </p:spPr>
      </p:pic>
      <p:sp>
        <p:nvSpPr>
          <p:cNvPr id="14" name="Овал 13"/>
          <p:cNvSpPr/>
          <p:nvPr/>
        </p:nvSpPr>
        <p:spPr>
          <a:xfrm>
            <a:off x="3275856" y="5589240"/>
            <a:ext cx="1008112" cy="1008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Галоч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8858" y="5661240"/>
            <a:ext cx="862109" cy="864000"/>
          </a:xfrm>
          <a:prstGeom prst="rect">
            <a:avLst/>
          </a:prstGeom>
        </p:spPr>
      </p:pic>
      <p:sp>
        <p:nvSpPr>
          <p:cNvPr id="17" name="Овал 16"/>
          <p:cNvSpPr/>
          <p:nvPr/>
        </p:nvSpPr>
        <p:spPr>
          <a:xfrm>
            <a:off x="4499992" y="5589240"/>
            <a:ext cx="1008112" cy="1008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Галоч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994" y="5661240"/>
            <a:ext cx="862109" cy="864000"/>
          </a:xfrm>
          <a:prstGeom prst="rect">
            <a:avLst/>
          </a:prstGeom>
        </p:spPr>
      </p:pic>
      <p:sp>
        <p:nvSpPr>
          <p:cNvPr id="25" name="Овал 24"/>
          <p:cNvSpPr/>
          <p:nvPr/>
        </p:nvSpPr>
        <p:spPr>
          <a:xfrm>
            <a:off x="5724128" y="5589240"/>
            <a:ext cx="1008112" cy="1008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Галоч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7130" y="5661240"/>
            <a:ext cx="862109" cy="86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SAMSUNG</cp:lastModifiedBy>
  <cp:revision>4</cp:revision>
  <dcterms:modified xsi:type="dcterms:W3CDTF">2022-03-20T11:42:45Z</dcterms:modified>
</cp:coreProperties>
</file>