
<file path=[Content_Types].xml><?xml version="1.0" encoding="utf-8"?>
<Types xmlns="http://schemas.openxmlformats.org/package/2006/content-types">
  <Default Extension="bmp" ContentType="image/bmp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9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_XXL@mail.ru" initials="A" lastIdx="1" clrIdx="0">
    <p:extLst>
      <p:ext uri="{19B8F6BF-5375-455C-9EA6-DF929625EA0E}">
        <p15:presenceInfo xmlns:p15="http://schemas.microsoft.com/office/powerpoint/2012/main" userId="ef7a999cbde0a4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3FCE02C-6EC6-4E09-BC2C-9FDED4DE236E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075A7A-4A9A-410F-B848-AB998ACC9419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5F3E88-2D66-4D17-B0FA-EA13CB20B2FF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D8F36E1-9596-4E98-8786-4A17C5D29C65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E4D1A55-63BC-4BA2-9538-7DDEADA10621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D01ABB-8821-4BF5-97A9-E1A66ACAEAA9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0C37B1C-D4A1-4A4F-A470-80868146AFC5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31D1B9-F39E-471E-80A9-595CAA5664AD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FCEABC-E2B9-4606-A74F-CB06AF59688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850A0-01A3-4F4E-AA52-F716A9BFD4EB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5811CCA-BB49-46C7-A0E2-F42339750F9A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17205CAA-4E5A-4223-BD55-C5D2841AC9EF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.png"/><Relationship Id="rId18" Type="http://schemas.microsoft.com/office/2007/relationships/hdphoto" Target="../media/hdphoto6.wdp"/><Relationship Id="rId26" Type="http://schemas.openxmlformats.org/officeDocument/2006/relationships/image" Target="../media/image29.png"/><Relationship Id="rId3" Type="http://schemas.openxmlformats.org/officeDocument/2006/relationships/slideLayout" Target="../slideLayouts/slideLayout2.xml"/><Relationship Id="rId21" Type="http://schemas.microsoft.com/office/2007/relationships/hdphoto" Target="../media/hdphoto7.wdp"/><Relationship Id="rId34" Type="http://schemas.openxmlformats.org/officeDocument/2006/relationships/image" Target="../media/image7.png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17" Type="http://schemas.openxmlformats.org/officeDocument/2006/relationships/image" Target="../media/image23.png"/><Relationship Id="rId25" Type="http://schemas.microsoft.com/office/2007/relationships/hdphoto" Target="../media/hdphoto8.wdp"/><Relationship Id="rId33" Type="http://schemas.microsoft.com/office/2007/relationships/hdphoto" Target="../media/hdphoto12.wdp"/><Relationship Id="rId2" Type="http://schemas.openxmlformats.org/officeDocument/2006/relationships/audio" Target="../media/media3.m4a"/><Relationship Id="rId16" Type="http://schemas.openxmlformats.org/officeDocument/2006/relationships/image" Target="../media/image22.png"/><Relationship Id="rId20" Type="http://schemas.openxmlformats.org/officeDocument/2006/relationships/image" Target="../media/image25.png"/><Relationship Id="rId29" Type="http://schemas.microsoft.com/office/2007/relationships/hdphoto" Target="../media/hdphoto10.wdp"/><Relationship Id="rId1" Type="http://schemas.microsoft.com/office/2007/relationships/media" Target="../media/media3.m4a"/><Relationship Id="rId6" Type="http://schemas.microsoft.com/office/2007/relationships/hdphoto" Target="../media/hdphoto2.wdp"/><Relationship Id="rId11" Type="http://schemas.openxmlformats.org/officeDocument/2006/relationships/image" Target="../media/image18.png"/><Relationship Id="rId24" Type="http://schemas.openxmlformats.org/officeDocument/2006/relationships/image" Target="../media/image28.png"/><Relationship Id="rId32" Type="http://schemas.openxmlformats.org/officeDocument/2006/relationships/image" Target="../media/image32.png"/><Relationship Id="rId5" Type="http://schemas.openxmlformats.org/officeDocument/2006/relationships/image" Target="../media/image15.png"/><Relationship Id="rId15" Type="http://schemas.microsoft.com/office/2007/relationships/hdphoto" Target="../media/hdphoto5.wdp"/><Relationship Id="rId23" Type="http://schemas.openxmlformats.org/officeDocument/2006/relationships/image" Target="../media/image27.png"/><Relationship Id="rId28" Type="http://schemas.openxmlformats.org/officeDocument/2006/relationships/image" Target="../media/image30.png"/><Relationship Id="rId10" Type="http://schemas.microsoft.com/office/2007/relationships/hdphoto" Target="../media/hdphoto4.wdp"/><Relationship Id="rId19" Type="http://schemas.openxmlformats.org/officeDocument/2006/relationships/image" Target="../media/image24.png"/><Relationship Id="rId31" Type="http://schemas.microsoft.com/office/2007/relationships/hdphoto" Target="../media/hdphoto11.wdp"/><Relationship Id="rId4" Type="http://schemas.openxmlformats.org/officeDocument/2006/relationships/image" Target="../media/image14.png"/><Relationship Id="rId9" Type="http://schemas.openxmlformats.org/officeDocument/2006/relationships/image" Target="../media/image17.png"/><Relationship Id="rId14" Type="http://schemas.openxmlformats.org/officeDocument/2006/relationships/image" Target="../media/image21.png"/><Relationship Id="rId22" Type="http://schemas.openxmlformats.org/officeDocument/2006/relationships/image" Target="../media/image26.png"/><Relationship Id="rId27" Type="http://schemas.microsoft.com/office/2007/relationships/hdphoto" Target="../media/hdphoto9.wdp"/><Relationship Id="rId30" Type="http://schemas.openxmlformats.org/officeDocument/2006/relationships/image" Target="../media/image31.png"/><Relationship Id="rId8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1.png"/><Relationship Id="rId18" Type="http://schemas.microsoft.com/office/2007/relationships/hdphoto" Target="../media/hdphoto15.wdp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6.png"/><Relationship Id="rId12" Type="http://schemas.microsoft.com/office/2007/relationships/hdphoto" Target="../media/hdphoto13.wdp"/><Relationship Id="rId17" Type="http://schemas.openxmlformats.org/officeDocument/2006/relationships/image" Target="../media/image44.png"/><Relationship Id="rId2" Type="http://schemas.openxmlformats.org/officeDocument/2006/relationships/audio" Target="../media/media4.m4a"/><Relationship Id="rId16" Type="http://schemas.microsoft.com/office/2007/relationships/hdphoto" Target="../media/hdphoto14.wdp"/><Relationship Id="rId1" Type="http://schemas.microsoft.com/office/2007/relationships/media" Target="../media/media4.m4a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5" Type="http://schemas.openxmlformats.org/officeDocument/2006/relationships/image" Target="../media/image43.png"/><Relationship Id="rId10" Type="http://schemas.openxmlformats.org/officeDocument/2006/relationships/image" Target="../media/image39.png"/><Relationship Id="rId19" Type="http://schemas.openxmlformats.org/officeDocument/2006/relationships/image" Target="../media/image7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Relationship Id="rId1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slideLayout" Target="../slideLayouts/slideLayout2.xml"/><Relationship Id="rId7" Type="http://schemas.microsoft.com/office/2007/relationships/hdphoto" Target="../media/hdphoto17.wdp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46.png"/><Relationship Id="rId5" Type="http://schemas.microsoft.com/office/2007/relationships/hdphoto" Target="../media/hdphoto16.wdp"/><Relationship Id="rId10" Type="http://schemas.openxmlformats.org/officeDocument/2006/relationships/image" Target="../media/image7.png"/><Relationship Id="rId4" Type="http://schemas.openxmlformats.org/officeDocument/2006/relationships/image" Target="../media/image45.png"/><Relationship Id="rId9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31C2A0-C75B-408D-9AFC-5F08B678EA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ЦВЕТОЧНАЯ ПОЛЯНКА</a:t>
            </a:r>
            <a:b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br>
              <a:rPr lang="ru-RU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dirty="0"/>
              <a:t>Интерактивная ИГРА ДЛЯ детей </a:t>
            </a:r>
            <a:r>
              <a:rPr lang="ru-RU" sz="2000" dirty="0" err="1"/>
              <a:t>МЛАДШЕго</a:t>
            </a:r>
            <a:r>
              <a:rPr lang="ru-RU" sz="2000" dirty="0"/>
              <a:t> дошкольного возраста</a:t>
            </a:r>
            <a:br>
              <a:rPr lang="ru-RU" sz="2000" dirty="0"/>
            </a:br>
            <a:r>
              <a:rPr lang="ru-RU" sz="2000" dirty="0"/>
              <a:t>(</a:t>
            </a:r>
            <a:r>
              <a:rPr lang="ru-RU" sz="2000" dirty="0" err="1"/>
              <a:t>ЗАКРЕПЛЕНИе</a:t>
            </a:r>
            <a:r>
              <a:rPr lang="ru-RU" sz="2000" dirty="0"/>
              <a:t>  ДОМА ЗНАНИЙ ПО ТЕМАТИКЕ «Цветы»)</a:t>
            </a:r>
            <a:br>
              <a:rPr lang="ru-RU" sz="2000" dirty="0"/>
            </a:br>
            <a:br>
              <a:rPr lang="ru-RU" sz="2400" dirty="0"/>
            </a:b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AA260B-1AF6-4051-AFFE-08E9CEFE3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1328" y="4242816"/>
            <a:ext cx="9151620" cy="896447"/>
          </a:xfrm>
        </p:spPr>
        <p:txBody>
          <a:bodyPr>
            <a:normAutofit/>
          </a:bodyPr>
          <a:lstStyle/>
          <a:p>
            <a:r>
              <a:rPr lang="ru-RU" dirty="0"/>
              <a:t>АВТОР: воспитатель ГБДОУ № 17</a:t>
            </a:r>
          </a:p>
          <a:p>
            <a:r>
              <a:rPr lang="ru-RU" dirty="0"/>
              <a:t> Петродворцового района Санкт-Петербурга</a:t>
            </a:r>
          </a:p>
          <a:p>
            <a:r>
              <a:rPr lang="ru-RU" dirty="0"/>
              <a:t>ЯСЮЧЕНЯ А.А.</a:t>
            </a:r>
          </a:p>
        </p:txBody>
      </p:sp>
    </p:spTree>
    <p:extLst>
      <p:ext uri="{BB962C8B-B14F-4D97-AF65-F5344CB8AC3E}">
        <p14:creationId xmlns:p14="http://schemas.microsoft.com/office/powerpoint/2010/main" val="2959840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76A230-A1C2-46E5-802D-104399A64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«Что сначала, что потом?»  Расположи картинки в правильном порядке от семечка до цветка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E5A847-36FA-4CD2-B806-95509E6D9B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705" b="99554" l="1318" r="985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3119" y="4669653"/>
            <a:ext cx="2078222" cy="153178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EFBCEFA-C274-4620-B519-75CE04F331D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6219" y="3839686"/>
            <a:ext cx="2032422" cy="237572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46BB96B-3806-4E35-9B16-13DD899985F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8500" y="4843807"/>
            <a:ext cx="2299741" cy="1313333"/>
          </a:xfrm>
          <a:prstGeom prst="rect">
            <a:avLst/>
          </a:prstGeom>
        </p:spPr>
      </p:pic>
      <p:pic>
        <p:nvPicPr>
          <p:cNvPr id="3088" name="Picture 16">
            <a:extLst>
              <a:ext uri="{FF2B5EF4-FFF2-40B4-BE49-F238E27FC236}">
                <a16:creationId xmlns:a16="http://schemas.microsoft.com/office/drawing/2014/main" id="{D21512C2-EAF1-449F-BB99-6A0040136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5767" y="3602706"/>
            <a:ext cx="1379374" cy="259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id="{58B7DD3F-A0EE-4106-8A1D-D2BAEDF06E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что сначала">
            <a:hlinkClick r:id="" action="ppaction://media"/>
            <a:extLst>
              <a:ext uri="{FF2B5EF4-FFF2-40B4-BE49-F238E27FC236}">
                <a16:creationId xmlns:a16="http://schemas.microsoft.com/office/drawing/2014/main" id="{C39C22F2-28D2-49DF-AC94-41E0A907CF2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607150" y="658276"/>
            <a:ext cx="1036100" cy="103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9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55"/>
    </mc:Choice>
    <mc:Fallback xmlns="">
      <p:transition spd="slow" advTm="98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118 L 0.00417 -0.0118 C 0.00208 -0.01991 -0.00039 -0.02754 -0.00195 -0.03588 C -0.00456 -0.05023 -0.00482 -0.0662 -0.00859 -0.07986 C -0.01549 -0.1044 -0.02383 -0.12778 -0.03333 -0.1493 C -0.05404 -0.19537 -0.07812 -0.23356 -0.1069 -0.2625 C -0.12422 -0.27986 -0.14245 -0.29421 -0.16081 -0.30787 C -0.20026 -0.33704 -0.21627 -0.34398 -0.25612 -0.35856 C -0.26133 -0.36041 -0.26667 -0.36111 -0.27187 -0.3625 C -0.27305 -0.36273 -0.27435 -0.36366 -0.27565 -0.36389 L -0.34909 -0.37037 C -0.35404 -0.37268 -0.35911 -0.37454 -0.36406 -0.37708 C -0.37344 -0.38217 -0.37734 -0.3868 -0.38581 -0.39051 C -0.3875 -0.3912 -0.38932 -0.39143 -0.39101 -0.39166 C -0.39883 -0.39051 -0.40664 -0.39004 -0.41432 -0.38773 C -0.41719 -0.38704 -0.41979 -0.38403 -0.42252 -0.38241 C -0.42526 -0.38102 -0.42812 -0.37986 -0.43086 -0.37847 C -0.43333 -0.37708 -0.43581 -0.37569 -0.43828 -0.37454 C -0.44297 -0.37222 -0.44726 -0.37106 -0.45182 -0.36782 C -0.4539 -0.36643 -0.45573 -0.36412 -0.45781 -0.3625 C -0.45898 -0.36134 -0.46042 -0.36088 -0.46159 -0.35972 C -0.46263 -0.35879 -0.46614 -0.35393 -0.4668 -0.35324 C -0.47005 -0.34375 -0.46823 -0.34861 -0.472 -0.33842 L -0.47357 -0.33449 C -0.47409 -0.3331 -0.47461 -0.33194 -0.47513 -0.33055 C -0.47552 -0.3287 -0.47591 -0.32685 -0.47656 -0.32523 C -0.4793 -0.31829 -0.47838 -0.3243 -0.48034 -0.31713 C -0.48359 -0.30555 -0.47956 -0.31504 -0.48476 -0.30254 C -0.49258 -0.28356 -0.48789 -0.29791 -0.49375 -0.27708 L -0.49375 -0.27708 C -0.49609 -0.27106 -0.49726 -0.26921 -0.49831 -0.2625 C -0.49844 -0.26157 -0.49831 -0.26065 -0.49831 -0.25972 " pathEditMode="relative" ptsTypes="AAAAAAAAAAAAAAAAAAAAAAAAAAAAAA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96296E-6 L -4.16667E-7 0.00046 C 0.01445 -0.08102 -0.00482 0.01898 0.0155 -0.06366 C 0.01849 -0.07593 0.01927 -0.07986 0.02279 -0.09213 C 0.02422 -0.09676 0.02578 -0.10093 0.02695 -0.10556 C 0.02839 -0.11111 0.02943 -0.11713 0.03112 -0.12246 C 0.03255 -0.12732 0.03451 -0.13102 0.03607 -0.13565 C 0.04375 -0.15857 0.03984 -0.15209 0.05 -0.17431 C 0.05898 -0.19398 0.06836 -0.21088 0.07865 -0.22778 C 0.08412 -0.23658 0.08984 -0.24422 0.09505 -0.25301 C 0.12396 -0.29977 0.08255 -0.24098 0.13529 -0.31135 C 0.13659 -0.3132 0.15339 -0.33588 0.15755 -0.34005 C 0.15964 -0.34213 0.16198 -0.34445 0.16406 -0.34676 C 0.17682 -0.36111 0.17565 -0.36806 0.19609 -0.38172 C 0.19792 -0.38287 0.19948 -0.3838 0.20104 -0.38496 C 0.20872 -0.39144 0.19961 -0.38635 0.20846 -0.39005 C 0.20964 -0.39074 0.21068 -0.39167 0.21185 -0.3919 C 0.21589 -0.39213 0.22005 -0.3919 0.22422 -0.3919 " pathEditMode="relative" rAng="0" ptsTypes="AAAAAAAAAAAAAAAA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11" y="-1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 -0.11041 L -0.0013 -0.11041 C -0.00377 -0.11389 -0.00625 -0.11736 -0.00859 -0.12083 C -0.01731 -0.13426 -0.00898 -0.12291 -0.01666 -0.13634 C -0.02408 -0.14953 -0.02096 -0.14166 -0.02903 -0.15463 C -0.03164 -0.15856 -0.03372 -0.16365 -0.03632 -0.16759 C -0.04466 -0.17986 -0.06783 -0.21111 -0.07708 -0.2206 C -0.08815 -0.23171 -0.10299 -0.2493 -0.1164 -0.25694 C -0.1414 -0.2706 -0.11367 -0.25046 -0.1375 -0.26597 C -0.15169 -0.275 -0.15937 -0.28102 -0.17174 -0.29051 C -0.18047 -0.29722 -0.18268 -0.29907 -0.1914 -0.30463 C -0.19362 -0.30602 -0.19583 -0.30717 -0.19791 -0.30856 C -0.19987 -0.30995 -0.20182 -0.31157 -0.20377 -0.3125 C -0.20716 -0.31412 -0.21054 -0.31504 -0.21393 -0.31643 C -0.21757 -0.31805 -0.22122 -0.32014 -0.22487 -0.32153 C -0.22994 -0.32361 -0.23515 -0.32453 -0.24023 -0.32685 C -0.24323 -0.32801 -0.24609 -0.32986 -0.24895 -0.33194 C -0.26627 -0.3449 -0.24557 -0.33078 -0.2569 -0.34097 C -0.25781 -0.34166 -0.25885 -0.3419 -0.25989 -0.34236 C -0.26158 -0.34444 -0.26315 -0.34676 -0.26497 -0.34884 C -0.26888 -0.35347 -0.27474 -0.35949 -0.27877 -0.36296 C -0.28255 -0.3662 -0.28632 -0.3699 -0.29036 -0.37199 C -0.29609 -0.375 -0.30221 -0.37569 -0.30794 -0.37847 C -0.30963 -0.3794 -0.31132 -0.38009 -0.31302 -0.38102 C -0.31445 -0.38194 -0.31588 -0.3831 -0.31731 -0.38379 C -0.31862 -0.38426 -0.31979 -0.38449 -0.32096 -0.38495 C -0.32291 -0.3868 -0.32487 -0.38865 -0.32682 -0.39028 C -0.32812 -0.39097 -0.33672 -0.39514 -0.33776 -0.39537 C -0.33997 -0.39606 -0.34218 -0.39606 -0.34427 -0.39676 C -0.34869 -0.39768 -0.35586 -0.4 -0.36028 -0.40185 C -0.36224 -0.40254 -0.36419 -0.40347 -0.36614 -0.4044 C -0.37187 -0.40717 -0.37838 -0.41111 -0.38437 -0.41342 C -0.3858 -0.41412 -0.38724 -0.41435 -0.38867 -0.41481 C -0.39505 -0.41852 -0.39166 -0.41666 -0.39895 -0.4199 C -0.39987 -0.42037 -0.40091 -0.42037 -0.40182 -0.42129 C -0.40286 -0.42222 -0.40364 -0.42384 -0.40468 -0.42384 C -0.41419 -0.42453 -0.42369 -0.42384 -0.43307 -0.42384 " pathEditMode="relative" ptsTypes="AAAAAAAAAAAAAAAAAAAAAAAAAAAAAAAAAAA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7 0.02269 L 0.00247 0.02269 C 0.00963 0.00209 0.01601 -0.01944 0.02422 -0.03865 C 0.03216 -0.05764 0.0556 -0.1 0.06693 -0.11597 C 0.08958 -0.14838 0.11693 -0.18472 0.14258 -0.21203 C 0.15065 -0.2206 0.15885 -0.22893 0.16745 -0.23611 C 0.1862 -0.25162 0.20534 -0.26551 0.22435 -0.28009 C 0.26055 -0.30787 0.24596 -0.29722 0.29414 -0.32407 C 0.30325 -0.32916 0.32474 -0.34074 0.33385 -0.34537 C 0.3414 -0.34907 0.3487 -0.35393 0.35638 -0.35602 C 0.39401 -0.36643 0.37578 -0.3625 0.41107 -0.36805 C 0.43515 -0.39907 0.41732 -0.38102 0.47864 -0.36944 C 0.48555 -0.36805 0.50638 -0.36111 0.5138 -0.35879 C 0.52695 -0.34977 0.53151 -0.34699 0.54687 -0.33333 C 0.54987 -0.33078 0.55299 -0.32824 0.55586 -0.32546 C 0.56172 -0.31944 0.56836 -0.31527 0.57305 -0.30671 C 0.57487 -0.3037 0.57643 -0.30023 0.57838 -0.29745 C 0.58047 -0.29444 0.58294 -0.29236 0.58502 -0.28935 C 0.58776 -0.28588 0.59883 -0.26736 0.60013 -0.26412 C 0.60065 -0.26273 0.60104 -0.26134 0.60156 -0.26018 C 0.60299 -0.25648 0.60612 -0.2493 0.60612 -0.2493 L 0.6069 -0.24398 " pathEditMode="relative" ptsTypes="AAAAAAAAAAAAAAAAAAAAAA">
                                      <p:cBhvr>
                                        <p:cTn id="26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66664-F96D-433B-9159-A21FD3B5D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642594"/>
            <a:ext cx="10594848" cy="435703"/>
          </a:xfrm>
        </p:spPr>
        <p:txBody>
          <a:bodyPr>
            <a:normAutofit fontScale="90000"/>
          </a:bodyPr>
          <a:lstStyle/>
          <a:p>
            <a:r>
              <a:rPr lang="ru-RU" dirty="0"/>
              <a:t>Вспомним комнатные растения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11FA2957-4857-4028-A2E8-FF2F59937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0438" y="1489419"/>
            <a:ext cx="4619969" cy="472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A105D2-1AE5-4471-9A12-661D20DCFA3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9187" y="1078297"/>
            <a:ext cx="1240924" cy="158722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6AD169-FF1E-40B7-ABB4-4C7442A0B89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6513" y="4584341"/>
            <a:ext cx="1128852" cy="1674901"/>
          </a:xfrm>
          <a:prstGeom prst="rect">
            <a:avLst/>
          </a:prstGeom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C2BFE03C-3012-4B73-9D5E-B16ABE13B2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87000" y="3221864"/>
            <a:ext cx="1252728" cy="108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181DD37C-AD67-4335-B41A-8FED0BEA6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7367" y="4895216"/>
            <a:ext cx="1231392" cy="120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C0BEC258-7AEB-4100-916C-606AC3B962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183" y="2432363"/>
            <a:ext cx="1127858" cy="1579001"/>
          </a:xfrm>
          <a:prstGeom prst="rect">
            <a:avLst/>
          </a:prstGeom>
        </p:spPr>
      </p:pic>
      <p:pic>
        <p:nvPicPr>
          <p:cNvPr id="11" name="комнатные">
            <a:hlinkClick r:id="" action="ppaction://media"/>
            <a:extLst>
              <a:ext uri="{FF2B5EF4-FFF2-40B4-BE49-F238E27FC236}">
                <a16:creationId xmlns:a16="http://schemas.microsoft.com/office/drawing/2014/main" id="{8E6FEC4A-CF15-4115-8062-0D735B1C587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037577" y="1384547"/>
            <a:ext cx="962850" cy="96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6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30"/>
    </mc:Choice>
    <mc:Fallback xmlns="">
      <p:transition spd="slow" advTm="613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9 -0.01297 L 0.00339 -0.01297 C -0.00872 -0.02014 -0.02096 -0.02593 -0.03268 -0.03426 C -0.08789 -0.07408 -0.09661 -0.09445 -0.15638 -0.11829 C -0.1724 -0.12454 -0.18893 -0.12361 -0.20521 -0.12616 C -0.22643 -0.11736 -0.24883 -0.11505 -0.26888 -0.09954 C -0.29167 -0.08218 -0.31601 -0.06273 -0.3319 -0.02894 C -0.39062 0.09537 -0.3181 -0.06181 -0.36497 0.04977 C -0.37318 0.06944 -0.38242 0.08796 -0.39115 0.10694 C -0.39661 0.11898 -0.40208 0.13125 -0.40768 0.14305 C -0.41601 0.16041 -0.42513 0.17685 -0.4332 0.1949 C -0.43789 0.20555 -0.44245 0.21666 -0.4474 0.22685 C -0.44948 0.23125 -0.45169 0.23541 -0.45417 0.23889 C -0.4612 0.2493 -0.46745 0.25393 -0.47292 0.26689 C -0.47643 0.27523 -0.47838 0.28541 -0.4819 0.29352 C -0.4849 0.30069 -0.48828 0.3074 -0.49088 0.31481 L -0.49844 0.33634 L -0.50221 0.34699 C -0.50573 0.37222 -0.50469 0.36088 -0.50586 0.38032 C -0.50573 0.39398 -0.50547 0.40787 -0.50521 0.42152 C -0.50469 0.44097 -0.50521 0.43564 -0.50365 0.44699 C -0.50338 0.45439 -0.50338 0.46203 -0.50286 0.46944 C -0.50286 0.47083 -0.50221 0.47222 -0.50221 0.47361 C -0.50208 0.47569 -0.50221 0.47801 -0.50221 0.48009 " pathEditMode="relative" ptsTypes="AAAAA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0.00555 L 0.00521 0.00579 C 0.00495 -0.00394 0.00533 -0.01343 0.00443 -0.02245 C 0.00105 -0.05625 -0.00455 -0.08449 -0.01355 -0.11458 C -0.01927 -0.13333 -0.025 -0.15232 -0.0323 -0.16921 C -0.05079 -0.21134 -0.10808 -0.27384 -0.12162 -0.28657 C -0.13764 -0.30162 -0.15261 -0.3206 -0.16967 -0.33195 C -0.19818 -0.35093 -0.22878 -0.35857 -0.2573 -0.37732 C -0.26407 -0.38171 -0.27084 -0.38634 -0.27761 -0.39051 C -0.27956 -0.3919 -0.28607 -0.39306 -0.28737 -0.39329 C -0.29792 -0.39537 -0.29701 -0.39491 -0.31055 -0.39583 C -0.32813 -0.3956 -0.34558 -0.39583 -0.36316 -0.39468 C -0.36563 -0.39445 -0.3681 -0.39259 -0.37058 -0.3919 C -0.37605 -0.39074 -0.38711 -0.38935 -0.38711 -0.38912 C -0.38959 -0.38843 -0.39206 -0.3875 -0.39467 -0.38657 C -0.39779 -0.38565 -0.40118 -0.38542 -0.4043 -0.38403 C -0.41264 -0.38032 -0.41563 -0.37616 -0.42383 -0.3706 C -0.42735 -0.36829 -0.43334 -0.36458 -0.43659 -0.36134 C -0.43842 -0.35949 -0.43998 -0.35648 -0.4418 -0.35463 C -0.46042 -0.33495 -0.43972 -0.35926 -0.45092 -0.34537 C -0.45235 -0.34352 -0.45404 -0.34213 -0.45534 -0.34005 C -0.46003 -0.33195 -0.46433 -0.32292 -0.46889 -0.31458 C -0.47032 -0.31181 -0.47162 -0.3088 -0.47331 -0.30671 L -0.50482 -0.26667 C -0.51316 -0.25625 -0.51303 -0.25926 -0.5198 -0.2412 C -0.52084 -0.23866 -0.52201 -0.23611 -0.52279 -0.23333 C -0.5237 -0.23032 -0.52435 -0.22708 -0.52514 -0.22384 C -0.52605 -0.22037 -0.52709 -0.2169 -0.52813 -0.2132 C -0.52865 -0.2088 -0.52904 -0.2044 -0.52956 -0.2 C -0.53008 -0.1963 -0.53073 -0.19282 -0.53112 -0.18935 C -0.53152 -0.18565 -0.53139 -0.18218 -0.53191 -0.17847 C -0.53217 -0.17593 -0.53295 -0.17338 -0.53334 -0.1706 C -0.53373 -0.16806 -0.53386 -0.16528 -0.53412 -0.1625 C -0.53438 -0.16042 -0.53464 -0.1581 -0.5349 -0.15602 C -0.53724 -0.1331 -0.53334 -0.16806 -0.53711 -0.13449 C -0.53737 -0.13241 -0.53777 -0.13009 -0.5379 -0.12801 C -0.53868 -0.11458 -0.5379 -0.11968 -0.53933 -0.11181 C -0.53959 -0.10833 -0.53972 -0.10486 -0.54011 -0.10116 C -0.54037 -0.09815 -0.54219 -0.0882 -0.54232 -0.08657 C -0.54271 -0.08357 -0.54284 -0.08032 -0.5431 -0.07732 C -0.54336 -0.075 -0.54375 -0.07292 -0.54389 -0.0706 C -0.54402 -0.05556 -0.54389 -0.04028 -0.54389 -0.02523 L -0.54454 -0.02917 " pathEditMode="relative" rAng="0" ptsTypes="AAAAAAAAAAAAAAAAAAAAAAAAAAAAAAAAAAAAAAAAA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87" y="-200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67 0.01944 L -0.01367 0.01944 C -0.0125 -0.00348 -0.00755 -0.02686 -0.00989 -0.04977 C -0.01627 -0.11088 -0.05534 -0.14584 -0.0819 -0.16713 C -0.11888 -0.19676 -0.14713 -0.19352 -0.18542 -0.20324 C -0.2 -0.20695 -0.21432 -0.21297 -0.2289 -0.21644 C -0.25325 -0.22269 -0.27656 -0.22454 -0.30091 -0.22709 C -0.31419 -0.225 -0.3276 -0.22524 -0.34075 -0.22061 C -0.35586 -0.21505 -0.37031 -0.20556 -0.38489 -0.19653 C -0.4151 -0.17801 -0.425 -0.16829 -0.45247 -0.13774 C -0.47539 -0.11227 -0.48737 -0.09862 -0.50495 -0.0632 C -0.55638 0.04051 -0.48581 -0.09422 -0.52213 -0.00973 C -0.53958 0.03055 -0.54167 0.01851 -0.55443 0.05416 C -0.55651 0.05995 -0.55768 0.06643 -0.55898 0.07291 C -0.55976 0.07731 -0.56328 0.09814 -0.56419 0.10625 C -0.56471 0.11111 -0.56523 0.11597 -0.56575 0.12083 C -0.56588 0.1493 -0.56601 0.17777 -0.5664 0.20625 C -0.56758 0.29166 -0.56719 0.15926 -0.56719 0.27685 " pathEditMode="relative" ptsTypes="AAAAAAAAAAAAAAAA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654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6A43A-49DF-4DCC-AA84-88EBD3FAF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642594"/>
            <a:ext cx="10759440" cy="597089"/>
          </a:xfrm>
        </p:spPr>
        <p:txBody>
          <a:bodyPr>
            <a:normAutofit/>
          </a:bodyPr>
          <a:lstStyle/>
          <a:p>
            <a:r>
              <a:rPr lang="ru-RU" sz="3200" dirty="0"/>
              <a:t>Собери все цветы такого же цвета как корзинка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0607CD6-F245-4200-B06A-44865EDB6C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4735" y="4284966"/>
            <a:ext cx="1129299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B876BB57-1F43-4963-9214-29B60588D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5398" y="2363784"/>
            <a:ext cx="1084326" cy="108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2128D6AE-5797-4CBB-A272-666CDD960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6548" y="4950994"/>
            <a:ext cx="1447800" cy="126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8648C9B6-F1EF-41B1-960A-537723256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1463" y="1299387"/>
            <a:ext cx="2033778" cy="112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>
            <a:extLst>
              <a:ext uri="{FF2B5EF4-FFF2-40B4-BE49-F238E27FC236}">
                <a16:creationId xmlns:a16="http://schemas.microsoft.com/office/drawing/2014/main" id="{B33C86C0-27FE-4D82-BE7B-A372A4661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7561" y="1570107"/>
            <a:ext cx="2185416" cy="122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>
            <a:extLst>
              <a:ext uri="{FF2B5EF4-FFF2-40B4-BE49-F238E27FC236}">
                <a16:creationId xmlns:a16="http://schemas.microsoft.com/office/drawing/2014/main" id="{A83B5F6E-ED8E-4EFD-8108-27929010B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92012" y="3937349"/>
            <a:ext cx="982904" cy="113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>
            <a:extLst>
              <a:ext uri="{FF2B5EF4-FFF2-40B4-BE49-F238E27FC236}">
                <a16:creationId xmlns:a16="http://schemas.microsoft.com/office/drawing/2014/main" id="{43E6BAFB-0F89-4068-9310-1104B419B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5090" y="3458457"/>
            <a:ext cx="1829310" cy="85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>
            <a:extLst>
              <a:ext uri="{FF2B5EF4-FFF2-40B4-BE49-F238E27FC236}">
                <a16:creationId xmlns:a16="http://schemas.microsoft.com/office/drawing/2014/main" id="{51243D2C-1996-4256-A88E-6984D8673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3340" y="5412044"/>
            <a:ext cx="1229298" cy="122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>
            <a:extLst>
              <a:ext uri="{FF2B5EF4-FFF2-40B4-BE49-F238E27FC236}">
                <a16:creationId xmlns:a16="http://schemas.microsoft.com/office/drawing/2014/main" id="{8DE7FA4D-87B3-4EB2-9E04-FF1C61933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369" y="1755531"/>
            <a:ext cx="1126278" cy="112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>
            <a:extLst>
              <a:ext uri="{FF2B5EF4-FFF2-40B4-BE49-F238E27FC236}">
                <a16:creationId xmlns:a16="http://schemas.microsoft.com/office/drawing/2014/main" id="{BBFA9CC3-E142-4F2A-83BE-03A8A3896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330" y="4123277"/>
            <a:ext cx="1536623" cy="122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>
            <a:extLst>
              <a:ext uri="{FF2B5EF4-FFF2-40B4-BE49-F238E27FC236}">
                <a16:creationId xmlns:a16="http://schemas.microsoft.com/office/drawing/2014/main" id="{027CB15B-356A-4E89-9E40-4D8E19C426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158280" y="2623400"/>
            <a:ext cx="1084327" cy="98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>
            <a:extLst>
              <a:ext uri="{FF2B5EF4-FFF2-40B4-BE49-F238E27FC236}">
                <a16:creationId xmlns:a16="http://schemas.microsoft.com/office/drawing/2014/main" id="{68432E9A-6BE2-4616-855F-302613B07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859" y="2660688"/>
            <a:ext cx="1536623" cy="153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>
            <a:extLst>
              <a:ext uri="{FF2B5EF4-FFF2-40B4-BE49-F238E27FC236}">
                <a16:creationId xmlns:a16="http://schemas.microsoft.com/office/drawing/2014/main" id="{8314C288-D913-44AE-A86D-84A76A5BE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9170" y="5061157"/>
            <a:ext cx="1325324" cy="130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>
            <a:extLst>
              <a:ext uri="{FF2B5EF4-FFF2-40B4-BE49-F238E27FC236}">
                <a16:creationId xmlns:a16="http://schemas.microsoft.com/office/drawing/2014/main" id="{831FC7D6-0FD6-4587-A4FD-13C901D92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7671" y="3022364"/>
            <a:ext cx="4276280" cy="313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0">
            <a:extLst>
              <a:ext uri="{FF2B5EF4-FFF2-40B4-BE49-F238E27FC236}">
                <a16:creationId xmlns:a16="http://schemas.microsoft.com/office/drawing/2014/main" id="{396B1660-E1F5-4C53-A2CA-20D7FC2CC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342" y="3996330"/>
            <a:ext cx="1132205" cy="150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>
            <a:extLst>
              <a:ext uri="{FF2B5EF4-FFF2-40B4-BE49-F238E27FC236}">
                <a16:creationId xmlns:a16="http://schemas.microsoft.com/office/drawing/2014/main" id="{EA72CB00-8DAF-49D9-8859-00781B868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360" y="2142453"/>
            <a:ext cx="1656207" cy="157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6" name="Picture 44">
            <a:extLst>
              <a:ext uri="{FF2B5EF4-FFF2-40B4-BE49-F238E27FC236}">
                <a16:creationId xmlns:a16="http://schemas.microsoft.com/office/drawing/2014/main" id="{0EFAAF1B-1A2A-4EA2-BFA4-5AD149BE3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email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3360" y="4818177"/>
            <a:ext cx="1677868" cy="167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52">
            <a:extLst>
              <a:ext uri="{FF2B5EF4-FFF2-40B4-BE49-F238E27FC236}">
                <a16:creationId xmlns:a16="http://schemas.microsoft.com/office/drawing/2014/main" id="{1D7F46F2-A2FD-443B-A5F0-7968867BBE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 cstate="email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0" b="100000" l="0" r="983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3741" y="5501550"/>
            <a:ext cx="630125" cy="83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2">
            <a:extLst>
              <a:ext uri="{FF2B5EF4-FFF2-40B4-BE49-F238E27FC236}">
                <a16:creationId xmlns:a16="http://schemas.microsoft.com/office/drawing/2014/main" id="{A92C0151-104A-4580-9AA3-15CB2B4183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 cstate="email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0" b="100000" l="0" r="983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2378" y="3640631"/>
            <a:ext cx="630125" cy="83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2">
            <a:extLst>
              <a:ext uri="{FF2B5EF4-FFF2-40B4-BE49-F238E27FC236}">
                <a16:creationId xmlns:a16="http://schemas.microsoft.com/office/drawing/2014/main" id="{F978AE0E-121E-4E1A-B374-ABE4FCB2CF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 cstate="email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0" b="100000" l="0" r="983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55398" y="5535064"/>
            <a:ext cx="630125" cy="83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52">
            <a:extLst>
              <a:ext uri="{FF2B5EF4-FFF2-40B4-BE49-F238E27FC236}">
                <a16:creationId xmlns:a16="http://schemas.microsoft.com/office/drawing/2014/main" id="{6BA6F01E-1461-40F9-852B-FFF7FA3B9D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 cstate="email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0" b="100000" l="0" r="983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78031" y="2872222"/>
            <a:ext cx="630125" cy="83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2">
            <a:extLst>
              <a:ext uri="{FF2B5EF4-FFF2-40B4-BE49-F238E27FC236}">
                <a16:creationId xmlns:a16="http://schemas.microsoft.com/office/drawing/2014/main" id="{58CFEF24-09A5-4236-AB91-358D19160C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 cstate="email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0" b="100000" l="0" r="983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4595" y="1218181"/>
            <a:ext cx="630125" cy="83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52">
            <a:extLst>
              <a:ext uri="{FF2B5EF4-FFF2-40B4-BE49-F238E27FC236}">
                <a16:creationId xmlns:a16="http://schemas.microsoft.com/office/drawing/2014/main" id="{B713A151-68B1-48E3-B992-62400B8F31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 cstate="email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ackgroundRemoval t="0" b="100000" l="0" r="983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61929" y="3368538"/>
            <a:ext cx="630125" cy="83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6" name="Picture 54">
            <a:extLst>
              <a:ext uri="{FF2B5EF4-FFF2-40B4-BE49-F238E27FC236}">
                <a16:creationId xmlns:a16="http://schemas.microsoft.com/office/drawing/2014/main" id="{F0AA14B8-0C07-4119-9F5F-89DABF0CCD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 cstate="email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2060" y="1110576"/>
            <a:ext cx="1130229" cy="96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93C85C60-C1D7-41BC-84B5-598627134DC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34"/>
          <a:stretch>
            <a:fillRect/>
          </a:stretch>
        </p:blipFill>
        <p:spPr>
          <a:xfrm>
            <a:off x="10656428" y="582890"/>
            <a:ext cx="914399" cy="91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78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85"/>
    </mc:Choice>
    <mc:Fallback xmlns="">
      <p:transition spd="slow" advTm="76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1667 L 0.00013 -0.01667 C -0.00482 -0.02593 -0.01133 -0.03357 -0.01485 -0.04468 C -0.02566 -0.07848 -0.02344 -0.10649 -0.01784 -0.14329 C -0.01329 -0.17338 -0.00938 -0.2044 -0.00053 -0.23125 C 0.00117 -0.23658 0.00234 -0.2426 0.00468 -0.24723 C 0.01184 -0.26181 0.02083 -0.27014 0.03086 -0.27663 C 0.03645 -0.28033 0.04244 -0.28195 0.04817 -0.2845 C 0.05364 -0.28426 0.05924 -0.28496 0.06471 -0.28334 C 0.07786 -0.27917 0.08359 -0.27524 0.09388 -0.2632 C 0.09479 -0.26227 0.10052 -0.25371 0.10143 -0.25139 C 0.10442 -0.24329 0.10507 -0.23658 0.10664 -0.22732 C 0.1069 -0.21875 0.10833 -0.21019 0.10742 -0.20209 C 0.10638 -0.19237 0.09804 -0.17963 0.09388 -0.17524 C 0.09218 -0.17338 0.08997 -0.17362 0.08789 -0.17269 C 0.08515 -0.17477 0.08177 -0.17547 0.07968 -0.1794 C 0.07838 -0.18149 0.07812 -0.18588 0.0789 -0.18866 C 0.08151 -0.19792 0.08515 -0.20672 0.08945 -0.21389 C 0.09974 -0.23125 0.10755 -0.23033 0.12096 -0.23519 C 0.13086 -0.23172 0.14127 -0.23056 0.15091 -0.22454 C 0.16145 -0.21806 0.16927 -0.20533 0.17643 -0.19121 C 0.17903 -0.18612 0.18164 -0.18102 0.18398 -0.17524 C 0.18789 -0.16528 0.19205 -0.14954 0.1944 -0.13797 C 0.19674 -0.12639 0.19713 -0.11852 0.19817 -0.10602 C 0.19843 -0.09977 0.19843 -0.09352 0.19895 -0.08727 C 0.19947 -0.0794 0.20078 -0.07153 0.20117 -0.06343 C 0.2013 -0.06112 0.20143 -0.02176 0.20273 -0.0088 C 0.20299 -0.00556 0.20377 -0.00255 0.20416 0.00069 C 0.20455 0.0037 0.20468 0.00694 0.20494 0.00995 C 0.2052 0.01342 0.2052 0.01712 0.20572 0.0206 C 0.20599 0.02337 0.20664 0.02592 0.20716 0.0287 C 0.20755 0.03518 0.20833 0.05208 0.20937 0.05787 C 0.20989 0.06064 0.21041 0.06319 0.21093 0.06597 C 0.21119 0.06759 0.21132 0.06967 0.21171 0.07129 C 0.21197 0.07268 0.21276 0.07384 0.21315 0.07523 C 0.21458 0.08055 0.21588 0.08587 0.21692 0.0912 C 0.21718 0.09259 0.21744 0.09398 0.2177 0.09513 C 0.21796 0.09699 0.21849 0.10069 0.21849 0.10069 " pathEditMode="relative" ptsTypes="AAAAAAAAAAAAAAAAAAAAAAAAAAAAAAAAAAAAAA">
                                      <p:cBhvr>
                                        <p:cTn id="11" dur="2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54 -0.01181 L -0.01054 -0.01181 C -0.0039 -0.03056 0.00079 -0.05209 0.00964 -0.06783 C 0.02917 -0.10232 0.05899 -0.1125 0.08386 -0.12385 C 0.09454 -0.12871 0.10534 -0.13287 0.11615 -0.13588 C 0.14297 -0.14329 0.21355 -0.14213 0.22188 -0.14237 C 0.23464 -0.1375 0.24284 -0.13704 0.25339 -0.12524 C 0.25599 -0.12223 0.25808 -0.11829 0.26016 -0.11459 C 0.26915 -0.09746 0.2767 -0.06389 0.28112 -0.04908 C 0.28386 -0.04028 0.28685 -0.03149 0.28946 -0.02246 C 0.29141 -0.01528 0.29323 -0.00811 0.29545 -0.00116 C 0.3004 0.01435 0.30326 0.01574 0.31042 0.03078 C 0.3129 0.03588 0.31485 0.04166 0.31719 0.04699 C 0.31954 0.05208 0.32201 0.05694 0.32461 0.06157 C 0.32709 0.06574 0.32995 0.06898 0.33217 0.07361 C 0.33529 0.07986 0.33763 0.0868 0.34037 0.09351 C 0.34258 0.09884 0.34571 0.10578 0.34714 0.11088 C 0.34818 0.11435 0.34909 0.11805 0.35013 0.12152 C 0.35092 0.12384 0.35183 0.12592 0.35248 0.12824 C 0.35313 0.13078 0.353 0.13402 0.35391 0.13634 C 0.35469 0.13796 0.3556 0.13958 0.35612 0.14166 C 0.35756 0.14583 0.3599 0.15486 0.3599 0.15486 C 0.36081 0.16388 0.35938 0.1618 0.36224 0.16435 " pathEditMode="relative" ptsTypes="AAAAAAAAAAAAAAAAAAAAAAA">
                                      <p:cBhvr>
                                        <p:cTn id="16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3333 L -0.00156 -0.03333 C 0.03477 -0.1088 -0.00846 -0.01898 0.08985 -0.24815 C 0.10235 -0.27731 0.11446 -0.30741 0.12813 -0.33472 C 0.16107 -0.40116 0.15508 -0.3956 0.18803 -0.44282 C 0.18972 -0.44514 0.19154 -0.4463 0.19336 -0.44815 C 0.19831 -0.44213 0.19271 -0.44954 0.19935 -0.43611 C 0.20144 -0.43194 0.20378 -0.42801 0.20612 -0.42407 C 0.20951 -0.41875 0.21316 -0.41366 0.21654 -0.4081 C 0.22084 -0.40116 0.22396 -0.39398 0.22852 -0.38819 C 0.22943 -0.38704 0.2306 -0.38657 0.23151 -0.38542 C 0.2323 -0.38472 0.23308 -0.3838 0.23386 -0.38287 C 0.23803 -0.38588 0.24284 -0.38727 0.24662 -0.39213 C 0.26498 -0.4162 0.30977 -0.48843 0.33724 -0.51481 C 0.33946 -0.5169 0.35352 -0.52222 0.35834 -0.52407 C 0.36185 -0.52338 0.37019 -0.52222 0.37331 -0.52014 C 0.37579 -0.51875 0.378 -0.51643 0.38008 -0.51343 C 0.38503 -0.50648 0.38985 -0.49884 0.39428 -0.49074 C 0.40365 -0.4743 0.40456 -0.475 0.41081 -0.45486 C 0.41316 -0.44722 0.42305 -0.41296 0.42579 -0.39884 C 0.42904 -0.38264 0.43112 -0.36551 0.43477 -0.34954 C 0.44024 -0.32546 0.44701 -0.30231 0.45131 -0.27755 C 0.45808 -0.23843 0.44974 -0.28148 0.45951 -0.24421 C 0.45951 -0.24421 0.46342 -0.22361 0.4655 -0.21736 C 0.46615 -0.21551 0.46706 -0.21389 0.46771 -0.21204 C 0.46797 -0.21088 0.46823 -0.20949 0.46849 -0.2081 C 0.46901 -0.20625 0.46954 -0.20463 0.47006 -0.20278 L 0.47084 -0.20023 " pathEditMode="relative" ptsTypes="AAAAAAAAAAAAAAAAAAAAAAAAAAAA">
                                      <p:cBhvr>
                                        <p:cTn id="21" dur="2000" fill="hold"/>
                                        <p:tgtEl>
                                          <p:spTgt spid="3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93 -0.06157 L 0.06393 -0.06134 C 0.05547 -0.06435 0.04675 -0.06527 0.03841 -0.06967 C 0.03594 -0.07106 0.03347 -0.07222 0.03099 -0.07361 C 0.02448 -0.07754 0.0181 -0.08217 0.01146 -0.08564 C -0.01015 -0.09722 -0.02526 -0.09953 -0.04622 -0.11898 C -0.06276 -0.13426 -0.07786 -0.15347 -0.09349 -0.17106 C -0.11055 -0.19004 -0.12721 -0.21018 -0.14297 -0.2324 C -0.1513 -0.24398 -0.16341 -0.26203 -0.17005 -0.27893 C -0.18346 -0.31365 -0.18229 -0.31782 -0.19101 -0.36041 C -0.19193 -0.38217 -0.19414 -0.39814 -0.19023 -0.41898 C -0.18789 -0.43148 -0.1789 -0.45463 -0.17448 -0.46435 C -0.16849 -0.47777 -0.1569 -0.50023 -0.14896 -0.50972 C -0.11966 -0.54514 -0.11002 -0.55301 -0.08008 -0.575 C -0.06979 -0.5824 -0.05989 -0.59143 -0.04922 -0.59629 C -0.01862 -0.61088 -0.01315 -0.61018 0.01068 -0.61226 C 0.01419 -0.61018 0.01784 -0.60833 0.02123 -0.60578 C 0.025 -0.60301 0.02865 -0.59884 0.03242 -0.59629 C 0.03958 -0.59166 0.06641 -0.57801 0.07448 -0.57106 C 0.08021 -0.5662 0.08607 -0.5618 0.09167 -0.55648 C 0.0974 -0.55092 0.10274 -0.54514 0.1082 -0.53912 C 0.11823 -0.52801 0.12774 -0.51574 0.13594 -0.50046 C 0.14779 -0.47824 0.15781 -0.46134 0.16667 -0.43379 C 0.16771 -0.43055 0.16862 -0.42754 0.16966 -0.4243 C 0.17018 -0.42291 0.17083 -0.42176 0.17123 -0.42037 C 0.17175 -0.41875 0.17214 -0.41666 0.17266 -0.41504 C 0.17396 -0.41111 0.17409 -0.41134 0.17578 -0.40833 " pathEditMode="relative" rAng="0" ptsTypes="AAAAAAAAAAAAAAAAAAAAAAAAAAA">
                                      <p:cBhvr>
                                        <p:cTn id="26" dur="2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40" y="-2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0.00532 L 0.02083 0.00532 C 0.01849 0.00393 0.01575 0.00393 0.01406 0.00115 C -0.0375 -0.08172 -0.03789 -0.0882 -0.07904 -0.19213 C -0.07969 -0.19375 -0.10612 -0.26713 -0.10899 -0.27338 C -0.11003 -0.2757 -0.11589 -0.28936 -0.11875 -0.29329 C -0.12018 -0.29537 -0.12149 -0.29792 -0.12318 -0.29861 L -0.12617 -0.3 C -0.12865 -0.28959 -0.12748 -0.29329 -0.13229 -0.2801 C -0.13373 -0.27593 -0.13464 -0.27107 -0.13672 -0.26806 C -0.14024 -0.2632 -0.14362 -0.25787 -0.14727 -0.25348 C -0.16732 -0.22848 -0.16016 -0.23357 -0.17643 -0.22662 C -0.18073 -0.22848 -0.18542 -0.22824 -0.18919 -0.23218 C -0.19818 -0.24098 -0.20586 -0.25301 -0.21393 -0.26412 C -0.22383 -0.27755 -0.23242 -0.29445 -0.24323 -0.30533 C -0.25443 -0.31667 -0.26797 -0.33148 -0.27995 -0.33611 C -0.29349 -0.34121 -0.28698 -0.33889 -0.29948 -0.3426 C -0.30404 -0.3419 -0.30873 -0.34283 -0.31302 -0.34005 C -0.32513 -0.33241 -0.33737 -0.32454 -0.34818 -0.31204 C -0.3599 -0.29861 -0.35886 -0.30301 -0.36472 -0.28936 C -0.36602 -0.28635 -0.36745 -0.28334 -0.36849 -0.2801 C -0.37044 -0.27315 -0.37227 -0.26598 -0.3737 -0.2588 C -0.375 -0.25255 -0.37565 -0.2463 -0.37669 -0.24005 C -0.37722 -0.23727 -0.37774 -0.23473 -0.37826 -0.23218 C -0.37891 -0.22361 -0.37995 -0.21528 -0.38047 -0.20672 C -0.38099 -0.19931 -0.38112 -0.19167 -0.38125 -0.18403 C -0.38138 -0.13866 -0.38125 -0.09352 -0.38125 -0.04815 " pathEditMode="relative" ptsTypes="AAAAAAAAAAAAAAAAAAAAAAAAAAA">
                                      <p:cBhvr>
                                        <p:cTn id="31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9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84 -0.05533 L 0.01484 -0.05533 C -0.01042 -0.15139 -0.02409 -0.18333 -0.03321 -0.28357 C -0.03581 -0.31204 -0.03464 -0.34144 -0.03542 -0.37014 C -0.03438 -0.3956 -0.03438 -0.42107 -0.03243 -0.4463 C -0.03112 -0.46227 -0.02891 -0.47801 -0.02566 -0.49283 C -0.01888 -0.52477 -0.01055 -0.55023 0.00664 -0.56759 C 0.01263 -0.57384 0.02005 -0.57384 0.02682 -0.57685 C 0.03684 -0.57338 0.04739 -0.57292 0.0569 -0.56621 C 0.08072 -0.54931 0.08424 -0.5375 0.09583 -0.50232 C 0.097 -0.49908 0.09739 -0.49514 0.09817 -0.49167 C 0.09557 -0.47523 0.09687 -0.45509 0.09062 -0.44236 C 0.08255 -0.4257 0.06992 -0.41783 0.05833 -0.41019 C 0.02382 -0.3875 0.0082 -0.38982 -0.02644 -0.38634 L -0.06771 -0.40232 C -0.07878 -0.40671 -0.08959 -0.41296 -0.10066 -0.4169 C -0.11263 -0.42107 -0.12474 -0.42292 -0.13672 -0.42616 C -0.14415 -0.42824 -0.1517 -0.43079 -0.15925 -0.43287 C -0.1655 -0.43773 -0.17214 -0.44121 -0.178 -0.44769 C -0.18763 -0.4581 -0.19714 -0.47292 -0.20196 -0.49167 C -0.20456 -0.50185 -0.20599 -0.51296 -0.20795 -0.52361 C -0.20599 -0.53866 -0.20456 -0.55417 -0.20196 -0.56898 C -0.20157 -0.5713 -0.19987 -0.57246 -0.19896 -0.57431 C -0.1836 -0.60787 -0.18776 -0.60556 -0.17344 -0.625 C -0.17227 -0.62662 -0.1711 -0.62824 -0.16967 -0.62894 C -0.16524 -0.63102 -0.16068 -0.63171 -0.15625 -0.63287 C -0.15013 -0.63195 -0.13959 -0.63588 -0.13516 -0.62361 C -0.13321 -0.61783 -0.13217 -0.61111 -0.13073 -0.60486 C -0.12969 -0.59005 -0.12605 -0.56181 -0.13073 -0.5463 C -0.14258 -0.50671 -0.15209 -0.51065 -0.16823 -0.47685 C -0.1806 -0.45093 -0.19675 -0.40996 -0.20495 -0.37546 C -0.20769 -0.36389 -0.20912 -0.35139 -0.21172 -0.33958 C -0.21224 -0.33727 -0.21303 -0.33519 -0.21316 -0.33287 C -0.21355 -0.32894 -0.21316 -0.32477 -0.21316 -0.32083 " pathEditMode="relative" ptsTypes="AAAAAAAAAAAAAAAAAAAAAAAAAAAAAAAAAA">
                                      <p:cBhvr>
                                        <p:cTn id="36" dur="20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42 -0.0206 L 0.00442 -0.0206 C 0.00338 -0.02408 0.00299 -0.02847 0.0013 -0.03125 C -0.0431 -0.11042 -0.02422 -0.0875 -0.08633 -0.10857 C -0.11094 -0.10648 -0.13946 -0.10556 -0.16433 -0.09931 C -0.19362 -0.0919 -0.16967 -0.09375 -0.19883 -0.08472 C -0.20456 -0.08287 -0.21029 -0.08287 -0.21615 -0.08195 C -0.22084 -0.07963 -0.22566 -0.07801 -0.23034 -0.07523 C -0.2375 -0.0713 -0.24428 -0.06667 -0.25053 -0.05926 C -0.25222 -0.05741 -0.25365 -0.0551 -0.25508 -0.05255 C -0.25664 -0.05 -0.25964 -0.04468 -0.25964 -0.04468 C -0.26029 -0.04144 -0.26094 -0.0382 -0.26185 -0.03519 C -0.26511 -0.02477 -0.26914 -0.01551 -0.27305 -0.00602 C -0.27579 0.00833 -0.27448 0.00208 -0.27683 0.01273 C -0.27657 0.0162 -0.27657 0.0199 -0.27605 0.02338 C -0.27435 0.03472 -0.27162 0.04166 -0.26784 0.05139 C -0.26641 0.05509 -0.26498 0.05856 -0.26329 0.06203 C -0.26068 0.06759 -0.2586 0.07453 -0.25508 0.07801 C -0.24519 0.08773 -0.23412 0.09305 -0.22357 0.10069 C -0.19753 0.09467 -0.18959 0.1044 -0.17487 0.0794 C -0.17201 0.07453 -0.1698 0.06875 -0.16732 0.06342 C -0.16615 0.05625 -0.16368 0.04953 -0.16355 0.04213 C -0.16316 -0.01019 -0.16472 -0.01482 -0.17787 -0.05533 C -0.19063 -0.09468 -0.19428 -0.11389 -0.2198 -0.12986 C -0.22865 -0.13542 -0.23829 -0.13357 -0.24753 -0.13519 C -0.26472 -0.1338 -0.27266 -0.13426 -0.28737 -0.12986 C -0.29115 -0.12894 -0.29493 -0.12778 -0.29857 -0.12593 C -0.30521 -0.12246 -0.31159 -0.11806 -0.3181 -0.11389 C -0.32852 -0.1007 -0.33933 -0.08797 -0.34961 -0.07408 C -0.35664 -0.06435 -0.36329 -0.05394 -0.3698 -0.04329 C -0.37084 -0.04167 -0.37266 -0.03125 -0.37279 -0.02986 C -0.37461 -0.02014 -0.37579 -0.01366 -0.37657 -0.00324 C -0.37722 0.00509 -0.37761 0.01365 -0.378 0.02199 C -0.37761 0.03449 -0.37878 0.04745 -0.37657 0.05926 C -0.37513 0.06713 -0.35756 0.08796 -0.3556 0.09004 C -0.35144 0.09444 -0.34688 0.09745 -0.34284 0.10208 C -0.31511 0.1331 -0.33633 0.10787 -0.32487 0.12338 C -0.32409 0.1243 -0.32331 0.125 -0.32253 0.12592 C -0.31954 0.13009 -0.31316 0.13981 -0.31133 0.14328 C -0.30886 0.14838 -0.30678 0.15393 -0.30456 0.15926 C -0.30391 0.16088 -0.30053 0.1706 -0.29935 0.17268 C -0.2987 0.17384 -0.29779 0.17453 -0.29714 0.17546 L -0.30912 0.20463 L -0.36459 0.23148 " pathEditMode="relative" ptsTypes="AAAAAAAAAAAAAAAAAAAAAAAAAAAAAAAAAAAAAAAAAAAA">
                                      <p:cBhvr>
                                        <p:cTn id="41" dur="20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0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1" dur="20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08"/>
                  </p:tgtEl>
                </p:cond>
              </p:nextCondLst>
            </p:seq>
            <p:audio>
              <p:cMediaNode vol="80000">
                <p:cTn id="9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7" dur="76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691005-27E7-4149-B83A-4A21C1766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5920" y="642594"/>
            <a:ext cx="9479280" cy="664998"/>
          </a:xfrm>
        </p:spPr>
        <p:txBody>
          <a:bodyPr>
            <a:normAutofit fontScale="90000"/>
          </a:bodyPr>
          <a:lstStyle/>
          <a:p>
            <a:r>
              <a:rPr lang="ru-RU" dirty="0"/>
              <a:t>Четвертый лишний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3848F54-12D5-42B1-8488-B7C005E1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1941" y="1694217"/>
            <a:ext cx="1143083" cy="122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FDFCF19-AE79-4A24-9F9B-561E4D0A706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524" y="1788107"/>
            <a:ext cx="1444618" cy="133512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62295A-9F50-47E9-AC06-74F5F6D90EA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679" y="1606896"/>
            <a:ext cx="1221497" cy="133512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C23BE91-6579-4A71-A711-8A6886AEC2A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991" y="4993113"/>
            <a:ext cx="1127858" cy="115834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2E3F4D-3826-4727-9A19-9DFF79518BF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142" y="4872156"/>
            <a:ext cx="1652159" cy="157900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A4CE610-0870-49DE-A24C-07EF08E6388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679" y="5057066"/>
            <a:ext cx="1221496" cy="1221496"/>
          </a:xfrm>
          <a:prstGeom prst="rect">
            <a:avLst/>
          </a:prstGeom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F818190D-566B-459B-9A6A-8A2D53C40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4503" y="3344534"/>
            <a:ext cx="1227299" cy="1171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81383D2-E482-41A2-B95C-0374061CD764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5935" y="1491890"/>
            <a:ext cx="1221497" cy="181573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414D64A-CB69-4E14-ADA8-486FB0939744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7868" y="3219167"/>
            <a:ext cx="1322947" cy="131075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DAB5BA5-420E-49AD-AC67-5CD364398A0B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301" y="3411821"/>
            <a:ext cx="1652159" cy="1209069"/>
          </a:xfrm>
          <a:prstGeom prst="rect">
            <a:avLst/>
          </a:prstGeom>
        </p:spPr>
      </p:pic>
      <p:pic>
        <p:nvPicPr>
          <p:cNvPr id="16" name="Picture 12">
            <a:extLst>
              <a:ext uri="{FF2B5EF4-FFF2-40B4-BE49-F238E27FC236}">
                <a16:creationId xmlns:a16="http://schemas.microsoft.com/office/drawing/2014/main" id="{E8D16665-8535-47BB-A547-804671864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995" y="3252750"/>
            <a:ext cx="2411477" cy="133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D178598-8F16-4BE1-AC56-09A87003452C}"/>
              </a:ext>
            </a:extLst>
          </p:cNvPr>
          <p:cNvSpPr/>
          <p:nvPr/>
        </p:nvSpPr>
        <p:spPr>
          <a:xfrm>
            <a:off x="902825" y="1527858"/>
            <a:ext cx="7720314" cy="1609131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CA26923B-42FB-4E09-B93C-F70758D11EE9}"/>
              </a:ext>
            </a:extLst>
          </p:cNvPr>
          <p:cNvSpPr/>
          <p:nvPr/>
        </p:nvSpPr>
        <p:spPr>
          <a:xfrm>
            <a:off x="894734" y="4767718"/>
            <a:ext cx="7720314" cy="1609131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52">
            <a:extLst>
              <a:ext uri="{FF2B5EF4-FFF2-40B4-BE49-F238E27FC236}">
                <a16:creationId xmlns:a16="http://schemas.microsoft.com/office/drawing/2014/main" id="{42F9CCF7-5842-413D-81CD-BD7CE303D7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983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54483" y="5028130"/>
            <a:ext cx="941517" cy="124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231D98FD-805B-4059-BB45-49416E31E69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8351460" y="439722"/>
            <a:ext cx="1088136" cy="108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2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32"/>
    </mc:Choice>
    <mc:Fallback xmlns="">
      <p:transition spd="slow" advTm="9032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9032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E5E2C9-E840-425E-8D03-B3BA0BE37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642594"/>
            <a:ext cx="10607040" cy="598736"/>
          </a:xfrm>
        </p:spPr>
        <p:txBody>
          <a:bodyPr>
            <a:normAutofit fontScale="90000"/>
          </a:bodyPr>
          <a:lstStyle/>
          <a:p>
            <a:r>
              <a:rPr lang="ru-RU" dirty="0"/>
              <a:t>Давай соберем букет для мамы</a:t>
            </a:r>
          </a:p>
        </p:txBody>
      </p:sp>
      <p:pic>
        <p:nvPicPr>
          <p:cNvPr id="4122" name="Picture 26" descr="Rose Vintage clothing Flower, rose, flower Arranging, decoupage png thumbnail">
            <a:extLst>
              <a:ext uri="{FF2B5EF4-FFF2-40B4-BE49-F238E27FC236}">
                <a16:creationId xmlns:a16="http://schemas.microsoft.com/office/drawing/2014/main" id="{C2E2BDC7-D014-4D09-8929-5F8EF93521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5886" l="319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192" y="4474839"/>
            <a:ext cx="1691989" cy="189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50" name="Picture 54">
            <a:extLst>
              <a:ext uri="{FF2B5EF4-FFF2-40B4-BE49-F238E27FC236}">
                <a16:creationId xmlns:a16="http://schemas.microsoft.com/office/drawing/2014/main" id="{101AFBC8-B4AE-4A2E-A958-EFEDBF0619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11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4288" y="3381395"/>
            <a:ext cx="2212907" cy="257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3C100DA-ADF0-49E7-9775-7CBBB544941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731" y="3949960"/>
            <a:ext cx="2493480" cy="230448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8D2C9D8-2A09-42D3-9D20-A0660BFB5AC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536" y="4716682"/>
            <a:ext cx="1158340" cy="1652159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  <a:extLst>
              <a:ext uri="{FF2B5EF4-FFF2-40B4-BE49-F238E27FC236}">
                <a16:creationId xmlns:a16="http://schemas.microsoft.com/office/drawing/2014/main" id="{3259867E-8F52-4BC9-9A3E-CBEAD4B703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168128" y="554079"/>
            <a:ext cx="1099377" cy="109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41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1"/>
    </mc:Choice>
    <mc:Fallback xmlns="">
      <p:transition spd="slow" advTm="3691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96 0.06667 L 0.02096 0.0669 C 0.02109 0.02477 0.02057 -0.01713 0.02161 -0.05879 C 0.02239 -0.08727 0.02369 -0.11597 0.02617 -0.14421 C 0.02734 -0.15879 0.02825 -0.17361 0.02994 -0.18819 C 0.03099 -0.19768 0.03242 -0.20694 0.03437 -0.2162 C 0.03593 -0.22315 0.03724 -0.23055 0.03893 -0.2375 C 0.04049 -0.24398 0.04479 -0.25579 0.04713 -0.26134 C 0.04882 -0.26551 0.05039 -0.26991 0.05234 -0.27338 C 0.06184 -0.29097 0.07018 -0.30208 0.08242 -0.31481 C 0.09036 -0.32315 0.08945 -0.32384 0.09661 -0.32685 C 0.09817 -0.32731 0.0996 -0.32778 0.10117 -0.32801 C 0.10768 -0.32731 0.11419 -0.32685 0.1207 -0.32546 C 0.12265 -0.325 0.12474 -0.3243 0.12669 -0.32268 C 0.13528 -0.31551 0.13919 -0.31065 0.14544 -0.30023 C 0.14869 -0.29444 0.1526 -0.28958 0.1552 -0.28287 C 0.15612 -0.28009 0.15703 -0.27731 0.1582 -0.27477 C 0.16432 -0.26204 0.16718 -0.26273 0.17096 -0.24537 C 0.17265 -0.2375 0.17487 -0.22963 0.17617 -0.22153 C 0.17669 -0.21829 0.17708 -0.21528 0.1776 -0.21204 C 0.17786 -0.21088 0.17825 -0.20949 0.17838 -0.2081 C 0.1789 -0.20463 0.17903 -0.20069 0.17994 -0.19745 C 0.1819 -0.19051 0.18372 -0.18518 0.18372 -0.17616 L 0.18372 -0.16944 " pathEditMode="relative" rAng="0" ptsTypes="AAAAAAAAAAAAAAAAAAAAAA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25" y="-1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51 -0.11019 L 0.05951 -0.10995 C 0.06042 -0.125 0.06159 -0.13982 0.0625 -0.1544 C 0.06289 -0.16111 0.06302 -0.16782 0.0638 -0.17431 C 0.06472 -0.18542 0.06771 -0.20208 0.0694 -0.21273 C 0.07019 -0.21713 0.07123 -0.22153 0.07201 -0.22593 C 0.07526 -0.24583 0.07591 -0.25278 0.08021 -0.27199 C 0.08412 -0.29051 0.08776 -0.30926 0.09284 -0.32732 C 0.10638 -0.37639 0.10313 -0.35833 0.10664 -0.37894 C 0.10677 -0.38241 0.10677 -0.38588 0.10729 -0.38935 C 0.10834 -0.39769 0.11224 -0.40718 0.11485 -0.4132 C 0.11914 -0.42292 0.12318 -0.4294 0.12878 -0.43727 C 0.13464 -0.44583 0.13282 -0.44236 0.13946 -0.44954 C 0.14128 -0.45162 0.14284 -0.4537 0.14453 -0.45532 C 0.14909 -0.46042 0.15091 -0.46181 0.15599 -0.46597 C 0.15755 -0.46713 0.15925 -0.46852 0.16094 -0.46968 C 0.16693 -0.47361 0.17657 -0.4787 0.18242 -0.48009 C 0.18711 -0.48148 0.19154 -0.48333 0.19636 -0.48426 L 0.20313 -0.48472 C 0.20821 -0.48472 0.22227 -0.48449 0.22904 -0.4831 C 0.25482 -0.47847 0.21953 -0.48333 0.24362 -0.48009 C 0.24571 -0.47963 0.24792 -0.4794 0.25 -0.47824 C 0.26146 -0.47315 0.24805 -0.47708 0.25834 -0.47454 C 0.25899 -0.47338 0.25977 -0.47245 0.26081 -0.47176 C 0.26315 -0.46945 0.26302 -0.4706 0.26511 -0.46782 C 0.26576 -0.4669 0.26641 -0.46597 0.26706 -0.46505 C 0.26771 -0.46389 0.26862 -0.4632 0.26953 -0.46204 C 0.27005 -0.46134 0.27084 -0.46088 0.27136 -0.46019 C 0.27214 -0.45926 0.27279 -0.45833 0.27331 -0.45718 C 0.27409 -0.45625 0.275 -0.45532 0.27578 -0.4544 C 0.27722 -0.44838 0.27539 -0.4544 0.27956 -0.44769 C 0.2819 -0.44421 0.28399 -0.44028 0.28594 -0.43634 C 0.29206 -0.42361 0.28464 -0.43935 0.2892 -0.42963 C 0.28972 -0.42824 0.29024 -0.42708 0.29102 -0.42593 C 0.29141 -0.425 0.29245 -0.42292 0.29245 -0.42269 " pathEditMode="relative" rAng="0" ptsTypes="AAAAAAAAAAAAAAAAAAAAAAAAAAAAAAAAAAA">
                                      <p:cBhvr>
                                        <p:cTn id="11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41" y="-18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1 -0.00555 L 0.00221 -0.00555 C 0.00364 -0.00926 0.0056 -0.01226 0.00664 -0.01643 C 0.00742 -0.01875 0.00716 -0.02176 0.00742 -0.0243 C 0.00768 -0.02754 0.00794 -0.03055 0.0082 -0.03356 C 0.00846 -0.03726 0.00859 -0.04074 0.00898 -0.04444 C 0.00937 -0.0493 0.01002 -0.05416 0.01041 -0.05902 C 0.01289 -0.09444 0.01237 -0.09537 0.01419 -0.12824 C 0.01458 -0.13588 0.01523 -0.14351 0.01562 -0.15092 C 0.01627 -0.2287 0.01901 -0.22685 0.01341 -0.28426 C 0.01289 -0.28981 0.01224 -0.29513 0.01119 -0.30046 C 0.00299 -0.33842 0.01028 -0.3 0.00599 -0.31643 C 0.00455 -0.32152 0.00377 -0.32731 0.00221 -0.3324 C -0.00365 -0.35138 -0.01211 -0.37013 -0.0211 -0.38426 C -0.02331 -0.38796 -0.02539 -0.39166 -0.02787 -0.39513 C -0.03073 -0.3993 -0.04427 -0.41527 -0.04662 -0.41643 C -0.05248 -0.41898 -0.0543 -0.42013 -0.06081 -0.42176 C -0.06328 -0.42222 -0.06576 -0.42268 -0.06836 -0.42291 L -0.09688 -0.42037 C -0.09909 -0.42013 -0.10131 -0.4199 -0.10352 -0.41898 C -0.10586 -0.41805 -0.10808 -0.4162 -0.11029 -0.41504 C -0.12123 -0.40995 -0.11446 -0.41527 -0.12526 -0.40833 C -0.1431 -0.39699 -0.13347 -0.40324 -0.1448 -0.39375 C -0.14649 -0.39236 -0.14844 -0.39143 -0.15 -0.38958 C -0.15144 -0.38819 -0.15248 -0.38588 -0.15378 -0.38426 C -0.15808 -0.37893 -0.16016 -0.37986 -0.16355 -0.36967 C -0.16641 -0.36134 -0.16485 -0.36481 -0.1681 -0.35902 C -0.16836 -0.35671 -0.16836 -0.35439 -0.16875 -0.35231 C -0.17032 -0.34467 -0.17175 -0.34745 -0.17175 -0.33634 L -0.17175 -0.30162 " pathEditMode="relative" ptsTypes="AAAAAAAAAAAAAAAAAAAAAAAAAAAAAA">
                                      <p:cBhvr>
                                        <p:cTn id="16" dur="20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50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6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5191</TotalTime>
  <Words>72</Words>
  <Application>Microsoft Office PowerPoint</Application>
  <PresentationFormat>Широкоэкранный</PresentationFormat>
  <Paragraphs>9</Paragraphs>
  <Slides>6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Савон</vt:lpstr>
      <vt:lpstr>ЦВЕТОЧНАЯ ПОЛЯНКА  Интерактивная ИГРА ДЛЯ детей МЛАДШЕго дошкольного возраста (ЗАКРЕПЛЕНИе  ДОМА ЗНАНИЙ ПО ТЕМАТИКЕ «Цветы»)  </vt:lpstr>
      <vt:lpstr>«Что сначала, что потом?»  Расположи картинки в правильном порядке от семечка до цветка</vt:lpstr>
      <vt:lpstr>Вспомним комнатные растения</vt:lpstr>
      <vt:lpstr>Собери все цветы такого же цвета как корзинка</vt:lpstr>
      <vt:lpstr>Четвертый лишний</vt:lpstr>
      <vt:lpstr>Давай соберем букет для мамы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ДЛЯ ЗАКРЕПЛЕНИЯ ДОМА ЗНАНИЙ ПО ТЕМАТИКЕ «Цветы» ДЛЯ 2 МЛАДШЕЙ ГРУППЫ ЦВЕТОЧНАЯ ПОЛЯНКА</dc:title>
  <dc:creator>Anna_XXL@mail.ru</dc:creator>
  <cp:lastModifiedBy>Anna_XXL@mail.ru</cp:lastModifiedBy>
  <cp:revision>26</cp:revision>
  <dcterms:created xsi:type="dcterms:W3CDTF">2022-04-07T06:33:45Z</dcterms:created>
  <dcterms:modified xsi:type="dcterms:W3CDTF">2022-04-10T21:28:53Z</dcterms:modified>
</cp:coreProperties>
</file>