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1" r:id="rId6"/>
    <p:sldId id="262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tapoc.trbo.yandex.net/tapoc_secure_proxy/3b5cdd8ce9d95d11755ce82001dcf4d1?url=https%3A//avatars.mds.yandex.net/get-pdb/1101614/2e45d994-4ac2-4e70-b34f-63daa349a762/s1200%3Fwebp%3D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440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apoc.trbo.yandex.net/tapoc_secure_proxy/2db397cd738715c1c5f51b080ef33af3?url=https%3A//ds05.infourok.ru/uploads/ex/0b4f/0007ac6e-4ace8686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tapoc.trbo.yandex.net/tapoc_secure_proxy/8dc5b22c1b412e12049f3be49428d2b3?url=https%3A//drasler.ru/wp-content/uploads/2019/06/%25D0%25A2%25D1%2580%25D0%25B0%25D0%25BD%25D1%2581%25D0%25BF%25D0%25BE%25D1%2580%25D1%2582-%25D0%25B4%25D0%25BB%25D1%258F-%25D0%25B4%25D0%25B5%25D1%2582%25D0%25B5%25D0%25B9-%25D0%25B2-%25D0%25BA%25D0%25B0%25D1%2580%25D1%2582%25D0%25B8%25D0%25BD%25D0%25BA%25D0%25B0%25D1%2585-%25D1%2584%25D0%25BE%25D1%2582%25D0%25BE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10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ёлочка-выкса.рф/images/cms/data/8_marta_podg.1/8_marta_podg.2/8_marta_st.gr/8_marta_sr.gr/8_marta_ml.gr/8_marta_yasli/transport/risunok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tapoc.trbo.yandex.net/tapoc_secure_proxy/7bf3015e2faa1a57f63481c086068c06?url=https%3A//img1.liveinternet.ru/images/attach/c/5/85/157/85157933_large_m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apoc.trbo.yandex.net/tapoc_secure_proxy/9ad96942f05fc30608da3f02411bd7b7?url=https%3A//jili-bili.ru/files/products/141/big/1440671629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apoc.trbo.yandex.net/tapoc_secure_proxy/9ad96942f05fc30608da3f02411bd7b7?url=https%3A//jili-bili.ru/files/products/141/big/1440671629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apoc.trbo.yandex.net/tapoc_secure_proxy/78644a94a39b30da1eea030d64ea472b?url=http%3A//062013.imgbb.ru/community/58/583496/ab09d2037c79cb40b6e8f1f5f5ef1c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Кэскил</dc:creator>
  <cp:lastModifiedBy>Кэскил</cp:lastModifiedBy>
  <cp:revision>3</cp:revision>
  <dcterms:created xsi:type="dcterms:W3CDTF">2020-02-13T10:55:00Z</dcterms:created>
  <dcterms:modified xsi:type="dcterms:W3CDTF">2020-02-13T11:23:51Z</dcterms:modified>
</cp:coreProperties>
</file>