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02956B-BAC6-4D10-8481-288745F8C6BE}" type="datetimeFigureOut">
              <a:rPr lang="ru-RU" smtClean="0"/>
              <a:t>08.08.2021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B7E730-2B9D-4A93-B8D4-38754983E69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Музыкально-дидактическая игра для детей 3 - 5 лет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285991"/>
            <a:ext cx="8686800" cy="4000529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«УГАДАЙ, НА ЧЕМ ИГРАЮ</a:t>
            </a:r>
            <a:r>
              <a:rPr lang="ru-RU" sz="6600" b="1" dirty="0" smtClean="0">
                <a:solidFill>
                  <a:srgbClr val="FF0000"/>
                </a:solidFill>
              </a:rPr>
              <a:t>?»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Подготовила: музыкальный руководитель МБДОУ ЦРР </a:t>
            </a:r>
            <a:r>
              <a:rPr lang="ru-RU" sz="3600" dirty="0" err="1" smtClean="0">
                <a:solidFill>
                  <a:srgbClr val="002060"/>
                </a:solidFill>
              </a:rPr>
              <a:t>д\с</a:t>
            </a:r>
            <a:r>
              <a:rPr lang="ru-RU" sz="3600" dirty="0" smtClean="0">
                <a:solidFill>
                  <a:srgbClr val="002060"/>
                </a:solidFill>
              </a:rPr>
              <a:t> №21 </a:t>
            </a:r>
            <a:r>
              <a:rPr lang="ru-RU" sz="3600" dirty="0" err="1" smtClean="0">
                <a:solidFill>
                  <a:srgbClr val="002060"/>
                </a:solidFill>
              </a:rPr>
              <a:t>Вивчаренко</a:t>
            </a:r>
            <a:r>
              <a:rPr lang="ru-RU" sz="3600" dirty="0" smtClean="0">
                <a:solidFill>
                  <a:srgbClr val="002060"/>
                </a:solidFill>
              </a:rPr>
              <a:t> СС</a:t>
            </a:r>
          </a:p>
          <a:p>
            <a:pPr algn="ctr"/>
            <a:endParaRPr lang="ru-RU" sz="66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85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/>
          <a:lstStyle/>
          <a:p>
            <a:r>
              <a:rPr lang="ru-RU" sz="2400" i="1" dirty="0" smtClean="0">
                <a:solidFill>
                  <a:srgbClr val="002060"/>
                </a:solidFill>
              </a:rPr>
              <a:t>Вот пришел к ребятам нашим. 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Мишка бурый, косолапый.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Музыкальные загадки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Для ребяток он припас.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Послушайте звучание,</a:t>
            </a:r>
          </a:p>
          <a:p>
            <a:r>
              <a:rPr lang="ru-RU" sz="2400" i="1" dirty="0" smtClean="0">
                <a:solidFill>
                  <a:srgbClr val="002060"/>
                </a:solidFill>
              </a:rPr>
              <a:t>Скажите всем название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64514" name="Picture 2" descr="C:\Users\User\Downloads\ми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071546"/>
            <a:ext cx="4319579" cy="542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515" name="Picture 3" descr="C:\Users\User\Downloads\инст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357562"/>
            <a:ext cx="3857652" cy="31209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328858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Самый шумный инструмент,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Круглый и большой.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Если палочкой ударишь-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Раздается гром.  (барабан)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6562" name="Picture 2" descr="C:\Users\User\Downloads\бараб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496"/>
            <a:ext cx="5072098" cy="3519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04310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Слышим тихий, нежный звон</a:t>
            </a:r>
            <a:r>
              <a:rPr lang="ru-RU" i="1" dirty="0" smtClean="0">
                <a:solidFill>
                  <a:srgbClr val="002060"/>
                </a:solidFill>
              </a:rPr>
              <a:t>…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Что звучит</a:t>
            </a:r>
            <a:r>
              <a:rPr lang="ru-RU" i="1" dirty="0" smtClean="0">
                <a:solidFill>
                  <a:srgbClr val="002060"/>
                </a:solidFill>
              </a:rPr>
              <a:t>?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(металлофон)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7586" name="Picture 2" descr="C:\Users\User\Downloads\метал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571744"/>
            <a:ext cx="6572296" cy="36051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5431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В руки ты ее возьмешь,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 То растянешь, то сожмешь! 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Заиграет, только тронь, 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Как зовут ее</a:t>
            </a:r>
            <a:r>
              <a:rPr lang="ru-RU" i="1" dirty="0" smtClean="0">
                <a:solidFill>
                  <a:srgbClr val="002060"/>
                </a:solidFill>
              </a:rPr>
              <a:t>?  (</a:t>
            </a:r>
            <a:r>
              <a:rPr lang="ru-RU" i="1" dirty="0" smtClean="0">
                <a:solidFill>
                  <a:srgbClr val="002060"/>
                </a:solidFill>
              </a:rPr>
              <a:t>гармонь)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8610" name="Picture 2" descr="C:\Users\User\Downloads\гармо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857496"/>
            <a:ext cx="4214842" cy="374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75735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Нравится ребятам очень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 Как играет … (колокольчик)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9634" name="Picture 2" descr="C:\Users\User\Downloads\кол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143116"/>
            <a:ext cx="5572164" cy="4397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185982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Есть бубенчики на нем, по нему мы громко бьем.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Долго думать мы не будем! Догадались? Это… (бубен)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72706" name="Picture 2" descr="C:\Users\User\Downloads\буб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714620"/>
            <a:ext cx="5857916" cy="398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75748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За обедом суп едят, к вечеру «заговорят»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Деревянные девчонки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музыкальные сестренки.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 Поиграй и ты немножко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На красивых ярких... ( Ложках)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682" name="Picture 2" descr="C:\Users\User\Downloads\лож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143247"/>
            <a:ext cx="6786610" cy="3286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5056066" cy="3614742"/>
          </a:xfrm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002060"/>
                </a:solidFill>
              </a:rPr>
              <a:t>Замечательно играли,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 Инструменты угадали! 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Видеть рад вас, очень я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r>
              <a:rPr lang="ru-RU" sz="2800" i="1" dirty="0" smtClean="0">
                <a:solidFill>
                  <a:srgbClr val="002060"/>
                </a:solidFill>
              </a:rPr>
              <a:t>До свидания, друзья!</a:t>
            </a:r>
            <a:br>
              <a:rPr lang="ru-RU" sz="2800" i="1" dirty="0" smtClean="0">
                <a:solidFill>
                  <a:srgbClr val="002060"/>
                </a:solidFill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pic>
        <p:nvPicPr>
          <p:cNvPr id="3" name="Picture 2" descr="C:\Users\User\Downloads\миш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071546"/>
            <a:ext cx="3962389" cy="542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658" name="Picture 2" descr="C:\Users\User\Downloads\нотк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786190"/>
            <a:ext cx="4214842" cy="2285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70</TotalTime>
  <Words>94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Музыкально-дидактическая игра для детей 3 - 5 лет </vt:lpstr>
      <vt:lpstr>Слайд 2</vt:lpstr>
      <vt:lpstr>Самый шумный инструмент, Круглый и большой. Если палочкой ударишь- Раздается гром.  (барабан) </vt:lpstr>
      <vt:lpstr>Слышим тихий, нежный звон…  Что звучит?  (металлофон) </vt:lpstr>
      <vt:lpstr>В руки ты ее возьмешь,  То растянешь, то сожмешь!   Заиграет, только тронь,   Как зовут ее?  (гармонь) </vt:lpstr>
      <vt:lpstr>Нравится ребятам очень  Как играет … (колокольчик) </vt:lpstr>
      <vt:lpstr>Есть бубенчики на нем, по нему мы громко бьем. Долго думать мы не будем! Догадались? Это… (бубен) </vt:lpstr>
      <vt:lpstr>За обедом суп едят, к вечеру «заговорят»  Деревянные девчонки,  музыкальные сестренки.  Поиграй и ты немножко  На красивых ярких... ( Ложках) </vt:lpstr>
      <vt:lpstr>Замечательно играли,  Инструменты угадали!  Видеть рад вас, очень я До свидания, друзья!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Музыкально-дидактическая игра для детей 3 - 5 лет</dc:title>
  <dc:creator>User</dc:creator>
  <cp:lastModifiedBy>User</cp:lastModifiedBy>
  <cp:revision>8</cp:revision>
  <dcterms:created xsi:type="dcterms:W3CDTF">2021-08-08T17:26:04Z</dcterms:created>
  <dcterms:modified xsi:type="dcterms:W3CDTF">2021-08-08T18:36:19Z</dcterms:modified>
</cp:coreProperties>
</file>