
<file path=[Content_Types].xml><?xml version="1.0" encoding="utf-8"?>
<Types xmlns="http://schemas.openxmlformats.org/package/2006/content-types">
  <Default Extension="bmp" ContentType="image/bmp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9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5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ysClr val="window" lastClr="FFFFFF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74764"/>
            <a:ext cx="1554480" cy="6400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635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74765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kumimoji="0" lang="en-US" sz="6200" b="0" i="0" u="none" strike="noStrike" kern="1200" cap="all" spc="-100" normalizeH="0" baseline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34222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F3775AB2-1BE9-4F2C-A5AE-C4587C840B9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0F7CCF-6738-4638-9D50-83D47910B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6296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AB2-1BE9-4F2C-A5AE-C4587C840B9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7CCF-6738-4638-9D50-83D47910B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6877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AB2-1BE9-4F2C-A5AE-C4587C840B9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7CCF-6738-4638-9D50-83D47910B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8353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AB2-1BE9-4F2C-A5AE-C4587C840B9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7CCF-6738-4638-9D50-83D47910B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1742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74764"/>
            <a:ext cx="1554480" cy="6400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635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74765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kumimoji="0" lang="en-US" sz="6200" b="0" i="0" u="none" strike="noStrike" kern="1200" cap="all" spc="-100" normalizeH="0" baseline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32914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3775AB2-1BE9-4F2C-A5AE-C4587C840B9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0F7CCF-6738-4638-9D50-83D47910B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1542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AB2-1BE9-4F2C-A5AE-C4587C840B9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7CCF-6738-4638-9D50-83D47910B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9477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AB2-1BE9-4F2C-A5AE-C4587C840B9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7CCF-6738-4638-9D50-83D47910B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8059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AB2-1BE9-4F2C-A5AE-C4587C840B9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7CCF-6738-4638-9D50-83D47910B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9315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AB2-1BE9-4F2C-A5AE-C4587C840B9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F7CCF-6738-4638-9D50-83D47910B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7795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307336" y="292608"/>
            <a:ext cx="6163056" cy="6272784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AB2-1BE9-4F2C-A5AE-C4587C840B9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505454" y="6265818"/>
            <a:ext cx="3950208" cy="274320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E0F7CCF-6738-4638-9D50-83D47910B0C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6884162" y="292608"/>
            <a:ext cx="1956816" cy="6272784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736163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tx1"/>
          </a:solidFill>
          <a:ln w="6350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6884162" y="292608"/>
            <a:ext cx="1956816" cy="6272784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bg1">
              <a:lumMod val="50000"/>
              <a:lumOff val="5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F3775AB2-1BE9-4F2C-A5AE-C4587C840B9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0F7CCF-6738-4638-9D50-83D47910B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5200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9" name="Rectangle 8"/>
          <p:cNvSpPr/>
          <p:nvPr/>
        </p:nvSpPr>
        <p:spPr>
          <a:xfrm>
            <a:off x="292608" y="292608"/>
            <a:ext cx="8558784" cy="6272784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7338" y="6265818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fld id="{F3775AB2-1BE9-4F2C-A5AE-C4587C840B91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265818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3555" y="6265818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1E0F7CCF-6738-4638-9D50-83D47910B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3694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31F8F7-CC1A-4084-AF2C-A75F2CD0E8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ВЕСЕННИЕ МЕСЯЦЫ</a:t>
            </a:r>
          </a:p>
        </p:txBody>
      </p:sp>
    </p:spTree>
    <p:extLst>
      <p:ext uri="{BB962C8B-B14F-4D97-AF65-F5344CB8AC3E}">
        <p14:creationId xmlns:p14="http://schemas.microsoft.com/office/powerpoint/2010/main" val="34732404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3357450-A1BC-48EA-BBD7-C45219A907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70" y="418673"/>
            <a:ext cx="8295459" cy="6020654"/>
          </a:xfrm>
        </p:spPr>
      </p:pic>
    </p:spTree>
    <p:extLst>
      <p:ext uri="{BB962C8B-B14F-4D97-AF65-F5344CB8AC3E}">
        <p14:creationId xmlns:p14="http://schemas.microsoft.com/office/powerpoint/2010/main" val="26253399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399653E-7652-4A4C-8E37-6F84152D6C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23" y="391471"/>
            <a:ext cx="8342353" cy="6075057"/>
          </a:xfrm>
        </p:spPr>
      </p:pic>
    </p:spTree>
    <p:extLst>
      <p:ext uri="{BB962C8B-B14F-4D97-AF65-F5344CB8AC3E}">
        <p14:creationId xmlns:p14="http://schemas.microsoft.com/office/powerpoint/2010/main" val="18114380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317009D-6DFC-44CD-88A2-44FC8419F6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85" y="406950"/>
            <a:ext cx="8330629" cy="6044100"/>
          </a:xfrm>
        </p:spPr>
      </p:pic>
    </p:spTree>
    <p:extLst>
      <p:ext uri="{BB962C8B-B14F-4D97-AF65-F5344CB8AC3E}">
        <p14:creationId xmlns:p14="http://schemas.microsoft.com/office/powerpoint/2010/main" val="15194484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98EC17-9970-495A-87B8-7AF39ED0AC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85" y="365918"/>
            <a:ext cx="8330629" cy="6126163"/>
          </a:xfrm>
        </p:spPr>
      </p:pic>
    </p:spTree>
    <p:extLst>
      <p:ext uri="{BB962C8B-B14F-4D97-AF65-F5344CB8AC3E}">
        <p14:creationId xmlns:p14="http://schemas.microsoft.com/office/powerpoint/2010/main" val="36188207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16</TotalTime>
  <Words>2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Century Gothic</vt:lpstr>
      <vt:lpstr>Савон</vt:lpstr>
      <vt:lpstr>ВЕСЕННИЕ МЕСЯЦЫ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ВЕСЕННИЕ МЕСЯЦЫ</dc:title>
  <dc:creator>dns office</dc:creator>
  <cp:lastModifiedBy>dns office</cp:lastModifiedBy>
  <cp:revision>2</cp:revision>
  <dcterms:created xsi:type="dcterms:W3CDTF">2022-04-09T20:00:48Z</dcterms:created>
  <dcterms:modified xsi:type="dcterms:W3CDTF">2022-04-09T20:17:12Z</dcterms:modified>
</cp:coreProperties>
</file>