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ндрюфель\Desktop\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44091" y="1556792"/>
            <a:ext cx="485581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Викторина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«Виды спорта»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335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юфель\Desktop\й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Андрюфель\Desktop\plavc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6526016" cy="407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44454" y="1412776"/>
            <a:ext cx="2188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Плавание</a:t>
            </a: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58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юфель\Desktop\й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773996"/>
            <a:ext cx="83167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Какой предмет для какого вида спорта?</a:t>
            </a:r>
          </a:p>
        </p:txBody>
      </p:sp>
      <p:pic>
        <p:nvPicPr>
          <p:cNvPr id="10242" name="Picture 2" descr="C:\Users\Андрюфель\Desktop\60674-mjach-futbolnyj-klassicheskij-razmer-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12" y="1701054"/>
            <a:ext cx="1717812" cy="1717812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Андрюфель\Desktop\10109643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281" y="1701054"/>
            <a:ext cx="1980936" cy="1655938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Андрюфель\Desktop\101852262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181" y="1534745"/>
            <a:ext cx="1380119" cy="1884121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Андрюфель\Desktop\safsof_igrovoi_nabor_dlya_hokkeya_safsof_klushka_i_shaiba_hk7002_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733" y="4365104"/>
            <a:ext cx="1610321" cy="1610321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Андрюфель\Desktop\fonar-dlja-lyzh-s-lyzhami-i-palkam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267" y="4365104"/>
            <a:ext cx="2414014" cy="1357883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Андрюфель\Desktop\Children-Kids-32cm-12-6-Stainless-Steel-Basketball-Ring-Hoop-Net-Backboard-with-20cm-8-Rubber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365104"/>
            <a:ext cx="1680392" cy="1680392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71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юфель\Desktop\й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ндрюфель\Desktop\b4a08d7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831" y="1628800"/>
            <a:ext cx="702078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821088"/>
            <a:ext cx="5178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Спортивная гимнастика </a:t>
            </a: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89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юфель\Desktop\й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ндрюфель\Desktop\1470212501-878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04864"/>
            <a:ext cx="5763369" cy="4178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81431" y="1481427"/>
            <a:ext cx="23278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Баскетбол</a:t>
            </a: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87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юфель\Desktop\й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Андрюфель\Desktop\837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78460"/>
            <a:ext cx="6689713" cy="468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59357" y="1134036"/>
            <a:ext cx="18902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Биатлон</a:t>
            </a: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55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юфель\Desktop\й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Андрюфель\Desktop\11362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88840"/>
            <a:ext cx="6552728" cy="436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31840" y="1154052"/>
            <a:ext cx="38202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Хоккей с шайбой </a:t>
            </a: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55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юфель\Desktop\й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Андрюфель\Desktop\DSC_78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6588732" cy="439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99497" y="1268760"/>
            <a:ext cx="1653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Футбол</a:t>
            </a: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96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юфель\Desktop\й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4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Андрюфель\Desktop\s12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24653"/>
            <a:ext cx="6984776" cy="4656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15397" y="1196752"/>
            <a:ext cx="21852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Волейбол</a:t>
            </a: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05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юфель\Desktop\й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998169"/>
            <a:ext cx="40254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Фигурное катание </a:t>
            </a: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7170" name="Picture 2" descr="C:\Users\Андрюфель\Desktop\IMG_51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984776" cy="465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34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юфель\Desktop\й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1412776"/>
            <a:ext cx="3682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Большой теннис </a:t>
            </a: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8194" name="Picture 2" descr="C:\Users\Андрюфель\Desktop\tenis_bolsho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6453982" cy="429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46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26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Андрюфель</dc:creator>
  <cp:lastModifiedBy>Андрюфель</cp:lastModifiedBy>
  <cp:revision>5</cp:revision>
  <dcterms:created xsi:type="dcterms:W3CDTF">2018-12-03T15:13:48Z</dcterms:created>
  <dcterms:modified xsi:type="dcterms:W3CDTF">2018-12-03T16:17:16Z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690728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