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0" r:id="rId4"/>
    <p:sldId id="258" r:id="rId5"/>
    <p:sldId id="259" r:id="rId6"/>
    <p:sldId id="262" r:id="rId7"/>
    <p:sldId id="263" r:id="rId8"/>
    <p:sldId id="267" r:id="rId9"/>
    <p:sldId id="268" r:id="rId10"/>
    <p:sldId id="269" r:id="rId11"/>
    <p:sldId id="270" r:id="rId12"/>
    <p:sldId id="264" r:id="rId13"/>
    <p:sldId id="265" r:id="rId14"/>
    <p:sldId id="266" r:id="rId15"/>
    <p:sldId id="261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660"/>
  </p:normalViewPr>
  <p:slideViewPr>
    <p:cSldViewPr>
      <p:cViewPr>
        <p:scale>
          <a:sx n="84" d="100"/>
          <a:sy n="84" d="100"/>
        </p:scale>
        <p:origin x="-972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0E47A-6B7E-4301-990D-1D22F8C150AC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CDE03-2368-462B-9D5C-25D22214F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,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DE03-2368-462B-9D5C-25D22214FC0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785794"/>
            <a:ext cx="8358246" cy="521497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Проект: 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«Вот так чудо снеговик!!!»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                              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  Воспитатели: Иванова К.А., </a:t>
            </a:r>
            <a:r>
              <a:rPr lang="ru-RU" sz="2400" b="1" dirty="0" err="1" smtClean="0">
                <a:solidFill>
                  <a:srgbClr val="002060"/>
                </a:solidFill>
              </a:rPr>
              <a:t>Шаркова</a:t>
            </a:r>
            <a:r>
              <a:rPr lang="ru-RU" sz="2400" b="1" dirty="0" smtClean="0">
                <a:solidFill>
                  <a:srgbClr val="002060"/>
                </a:solidFill>
              </a:rPr>
              <a:t> Е.В.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Пальчиковая игра «Снеговик»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Users\User\Desktop\bFQma4XvYA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714356"/>
            <a:ext cx="4714876" cy="3536157"/>
          </a:xfrm>
          <a:prstGeom prst="rect">
            <a:avLst/>
          </a:prstGeom>
          <a:noFill/>
        </p:spPr>
      </p:pic>
      <p:pic>
        <p:nvPicPr>
          <p:cNvPr id="5123" name="Picture 3" descr="C:\Users\User\Desktop\y_sDB32sqP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1" y="3786190"/>
            <a:ext cx="4214810" cy="30718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Игра: «Лепим мы снеговика»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User\Desktop\2iJpl0p04c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00108"/>
            <a:ext cx="3905277" cy="2928958"/>
          </a:xfrm>
          <a:prstGeom prst="rect">
            <a:avLst/>
          </a:prstGeom>
          <a:noFill/>
        </p:spPr>
      </p:pic>
      <p:pic>
        <p:nvPicPr>
          <p:cNvPr id="1027" name="Picture 3" descr="C:\Users\User\Desktop\2iJpl0p04c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1000108"/>
            <a:ext cx="4643470" cy="3268289"/>
          </a:xfrm>
          <a:prstGeom prst="rect">
            <a:avLst/>
          </a:prstGeom>
          <a:noFill/>
        </p:spPr>
      </p:pic>
      <p:pic>
        <p:nvPicPr>
          <p:cNvPr id="1028" name="Picture 4" descr="C:\Users\User\Desktop\2TL1OQm1qf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857628"/>
            <a:ext cx="3809983" cy="2857487"/>
          </a:xfrm>
          <a:prstGeom prst="rect">
            <a:avLst/>
          </a:prstGeom>
          <a:noFill/>
        </p:spPr>
      </p:pic>
      <p:pic>
        <p:nvPicPr>
          <p:cNvPr id="1029" name="Picture 5" descr="C:\Users\User\Desktop\cN1gL0IzNU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786190"/>
            <a:ext cx="4286280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428604"/>
            <a:ext cx="7143800" cy="56975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/>
              <a:t>3. Заключительный этап.</a:t>
            </a:r>
          </a:p>
          <a:p>
            <a:r>
              <a:rPr lang="ru-RU" sz="2400" dirty="0" smtClean="0"/>
              <a:t>Оформлена выставка поделок «Парад снеговиков»</a:t>
            </a:r>
          </a:p>
          <a:p>
            <a:r>
              <a:rPr lang="ru-RU" sz="2400" dirty="0" smtClean="0"/>
              <a:t>Участие в муниципальном конкурсе: «Новогодняя ярмарка» - номинация: «Снеговик»</a:t>
            </a:r>
          </a:p>
          <a:p>
            <a:r>
              <a:rPr lang="ru-RU" sz="2400" dirty="0" smtClean="0"/>
              <a:t>Проведено спортивное развлечение «В гостях у Снеговика»</a:t>
            </a:r>
          </a:p>
          <a:p>
            <a:pPr>
              <a:buNone/>
            </a:pPr>
            <a:r>
              <a:rPr lang="ru-RU" sz="2400" dirty="0" smtClean="0"/>
              <a:t>     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400" i="1" dirty="0" smtClean="0"/>
              <a:t>Наконец пришла зима, выпал снег. Теперь всё вокруг похоже на белую сказку. Но какая сказка без сказочных героев? Конечно, и в нашей сказочной реальности появляются снежные герои, главный из которых  - добрый снеговик. И как хорошо и легко становится на душе, когда тебе на улице   встречается белоснежный снеговик, с красивым шарфом  и погнутым ведром на голове, это ли не счастье!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Выставка: «Парад снеговиков»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User\Desktop\pIJm6QsIFm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71546"/>
            <a:ext cx="4071934" cy="3053951"/>
          </a:xfrm>
          <a:prstGeom prst="rect">
            <a:avLst/>
          </a:prstGeom>
          <a:noFill/>
        </p:spPr>
      </p:pic>
      <p:pic>
        <p:nvPicPr>
          <p:cNvPr id="1027" name="Picture 3" descr="C:\Users\User\Desktop\TNNfS8cfx8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929042"/>
            <a:ext cx="3905277" cy="2928958"/>
          </a:xfrm>
          <a:prstGeom prst="rect">
            <a:avLst/>
          </a:prstGeom>
          <a:noFill/>
        </p:spPr>
      </p:pic>
      <p:pic>
        <p:nvPicPr>
          <p:cNvPr id="1028" name="Picture 4" descr="C:\Users\User\Desktop\9qRZFEkdvh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2928934"/>
            <a:ext cx="2946800" cy="3929066"/>
          </a:xfrm>
          <a:prstGeom prst="rect">
            <a:avLst/>
          </a:prstGeom>
          <a:noFill/>
        </p:spPr>
      </p:pic>
      <p:pic>
        <p:nvPicPr>
          <p:cNvPr id="1029" name="Picture 5" descr="C:\Users\User\Desktop\N1uSAVSCES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71934" y="857232"/>
            <a:ext cx="2428860" cy="3238480"/>
          </a:xfrm>
          <a:prstGeom prst="rect">
            <a:avLst/>
          </a:prstGeom>
          <a:noFill/>
        </p:spPr>
      </p:pic>
      <p:pic>
        <p:nvPicPr>
          <p:cNvPr id="1030" name="Picture 6" descr="C:\Users\User\Desktop\0UegZvGCV4c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15074" y="2000240"/>
            <a:ext cx="2928926" cy="4119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81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Спортивное развлечение «В гостях у Снеговика»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User\Desktop\bvF-SLG6W9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071547"/>
            <a:ext cx="3810026" cy="2857520"/>
          </a:xfrm>
          <a:prstGeom prst="rect">
            <a:avLst/>
          </a:prstGeom>
          <a:noFill/>
        </p:spPr>
      </p:pic>
      <p:pic>
        <p:nvPicPr>
          <p:cNvPr id="3075" name="Picture 3" descr="C:\Users\User\Desktop\IZgBpuMPg9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929066"/>
            <a:ext cx="3929058" cy="2928934"/>
          </a:xfrm>
          <a:prstGeom prst="rect">
            <a:avLst/>
          </a:prstGeom>
          <a:noFill/>
        </p:spPr>
      </p:pic>
      <p:pic>
        <p:nvPicPr>
          <p:cNvPr id="3076" name="Picture 4" descr="C:\Users\User\Desktop\Y0pMTkk7z1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6182" y="928670"/>
            <a:ext cx="4000486" cy="2786082"/>
          </a:xfrm>
          <a:prstGeom prst="rect">
            <a:avLst/>
          </a:prstGeom>
          <a:noFill/>
        </p:spPr>
      </p:pic>
      <p:pic>
        <p:nvPicPr>
          <p:cNvPr id="3077" name="Picture 5" descr="C:\Users\User\Desktop\Kg-kL-YI3s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496" y="3714752"/>
            <a:ext cx="2357436" cy="3143248"/>
          </a:xfrm>
          <a:prstGeom prst="rect">
            <a:avLst/>
          </a:prstGeom>
          <a:noFill/>
        </p:spPr>
      </p:pic>
      <p:pic>
        <p:nvPicPr>
          <p:cNvPr id="3078" name="Picture 6" descr="C:\Users\User\Desktop\iYJSTtdl8hw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00826" y="3714752"/>
            <a:ext cx="2357454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Результаты реализации проекта: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sz="2000" dirty="0" smtClean="0"/>
              <a:t>Расширились знания детей о сезонных изменениях, в природе в зимнее время года;</a:t>
            </a:r>
          </a:p>
          <a:p>
            <a:r>
              <a:rPr lang="ru-RU" sz="2000" dirty="0" smtClean="0"/>
              <a:t>Активизировалась исследовательская деятельность дошкольников в ходе совместной практической деятельности детей и педагогов;</a:t>
            </a:r>
          </a:p>
          <a:p>
            <a:r>
              <a:rPr lang="ru-RU" sz="2000" dirty="0" smtClean="0"/>
              <a:t>Раскрылись творческие способности у детей</a:t>
            </a:r>
          </a:p>
          <a:p>
            <a:r>
              <a:rPr lang="ru-RU" sz="2000" dirty="0" smtClean="0"/>
              <a:t>Родители с удовольствием выполняли творческую работу с детьми , проявляли заинтересованность в сотрудничестве с детским садом.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chemeClr val="tx2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chemeClr val="tx2"/>
                </a:solidFill>
              </a:rPr>
              <a:t>   за внимание!!!</a:t>
            </a:r>
            <a:endParaRPr lang="ru-RU" sz="8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Актуальность проекта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600200"/>
            <a:ext cx="678661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Человек – часть природы, без взаимодействия с которой его жизнь не может быть полноценной. Мир природы и мир движений, объединяясь, становятся мощным средством разностороннего развития ребёнка. С самого рождения ребёнок является первооткрывателем, исследователем того мира, который его окружает. Для него всё впервые: солнце и дождь, снег и град. Самостоятельно ребёнок не может найти ответ на все интересующие его вопросы – ему помогают взрослые. Поэтому, исследовательская работа становится ведущим способом познания окружающего мира. А снеговик – главный символ зимы, каникул, новогодних праздников – остается одним из любимых зимних развлечений.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642918"/>
            <a:ext cx="7500990" cy="548324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Тип проекта: </a:t>
            </a:r>
            <a:r>
              <a:rPr lang="ru-RU" dirty="0" smtClean="0"/>
              <a:t>познавательно-исследовательский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Участники проекта: </a:t>
            </a:r>
            <a:r>
              <a:rPr lang="ru-RU" dirty="0" smtClean="0"/>
              <a:t>дети младшей группы, воспитатели, родители.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Вид проекта: </a:t>
            </a:r>
            <a:r>
              <a:rPr lang="ru-RU" dirty="0" smtClean="0"/>
              <a:t>групповой, семейный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Срок реализации: </a:t>
            </a:r>
            <a:r>
              <a:rPr lang="ru-RU" dirty="0" smtClean="0"/>
              <a:t>1 месяц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Продолжительность: </a:t>
            </a:r>
            <a:r>
              <a:rPr lang="ru-RU" dirty="0" smtClean="0"/>
              <a:t>краткосрочный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428604"/>
            <a:ext cx="7572396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Цель проекта:</a:t>
            </a:r>
            <a:r>
              <a:rPr lang="ru-RU" dirty="0" smtClean="0"/>
              <a:t> </a:t>
            </a:r>
            <a:r>
              <a:rPr lang="ru-RU" sz="1800" dirty="0" smtClean="0"/>
              <a:t>Развитие познавательных и творческих детей в процессе ознакомления со снегом и снеговиком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Задачи проекта:</a:t>
            </a:r>
          </a:p>
          <a:p>
            <a:r>
              <a:rPr lang="ru-RU" sz="1800" dirty="0" smtClean="0">
                <a:cs typeface="Times New Roman" panose="02020603050405020304" pitchFamily="18" charset="0"/>
              </a:rPr>
              <a:t>познакомить детей с историей образа снеговика;</a:t>
            </a:r>
            <a:endParaRPr lang="ru-RU" sz="1800" dirty="0" smtClean="0">
              <a:solidFill>
                <a:schemeClr val="tx2"/>
              </a:solidFill>
            </a:endParaRPr>
          </a:p>
          <a:p>
            <a:r>
              <a:rPr lang="ru-RU" sz="1800" dirty="0" smtClean="0"/>
              <a:t>дать детям элементарные представления о зиме, как о времени года, о явлениях и признаках зимы, о природном объекте – воде, её превращениях в снег, в лёд;</a:t>
            </a:r>
          </a:p>
          <a:p>
            <a:r>
              <a:rPr lang="ru-RU" sz="1800" dirty="0" smtClean="0"/>
              <a:t>развивать коммуникативные и творческие способности у детей;</a:t>
            </a:r>
          </a:p>
          <a:p>
            <a:r>
              <a:rPr lang="ru-RU" sz="1800" dirty="0" smtClean="0"/>
              <a:t>формировать познавательную активность детей при проведении опытов, экспериментов и наблюдений;</a:t>
            </a:r>
          </a:p>
          <a:p>
            <a:r>
              <a:rPr lang="ru-RU" sz="1800" dirty="0" smtClean="0">
                <a:cs typeface="Times New Roman" panose="02020603050405020304" pitchFamily="18" charset="0"/>
              </a:rPr>
              <a:t>воспитывать чувство взаимопомощи и коллективизма при</a:t>
            </a:r>
            <a:br>
              <a:rPr lang="ru-RU" sz="1800" dirty="0" smtClean="0">
                <a:cs typeface="Times New Roman" panose="02020603050405020304" pitchFamily="18" charset="0"/>
              </a:rPr>
            </a:br>
            <a:r>
              <a:rPr lang="ru-RU" sz="1800" dirty="0" smtClean="0">
                <a:cs typeface="Times New Roman" panose="02020603050405020304" pitchFamily="18" charset="0"/>
              </a:rPr>
              <a:t> выполнении коллективной деятельности;</a:t>
            </a:r>
          </a:p>
          <a:p>
            <a:r>
              <a:rPr lang="ru-RU" sz="1800" dirty="0" smtClean="0">
                <a:cs typeface="Times New Roman" panose="02020603050405020304" pitchFamily="18" charset="0"/>
              </a:rPr>
              <a:t>поощрять проявления инициативы в организации и проведении </a:t>
            </a:r>
            <a:br>
              <a:rPr lang="ru-RU" sz="1800" dirty="0" smtClean="0">
                <a:cs typeface="Times New Roman" panose="02020603050405020304" pitchFamily="18" charset="0"/>
              </a:rPr>
            </a:br>
            <a:r>
              <a:rPr lang="ru-RU" sz="1800" dirty="0" smtClean="0">
                <a:cs typeface="Times New Roman" panose="02020603050405020304" pitchFamily="18" charset="0"/>
              </a:rPr>
              <a:t>исследовательской и творческой деятельности;</a:t>
            </a:r>
          </a:p>
          <a:p>
            <a:r>
              <a:rPr lang="ru-RU" sz="1800" dirty="0" smtClean="0">
                <a:cs typeface="Times New Roman" panose="02020603050405020304" pitchFamily="18" charset="0"/>
              </a:rPr>
              <a:t>приобщать родителей к совместной творческой работе с детьми.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</a:br>
            <a:endParaRPr lang="ru-RU" sz="1800" dirty="0" smtClean="0"/>
          </a:p>
          <a:p>
            <a:endParaRPr lang="ru-RU" sz="18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Предполагаемые результаты:</a:t>
            </a:r>
            <a:endParaRPr lang="ru-RU" sz="36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357298"/>
            <a:ext cx="7000892" cy="476886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Развитие у детей наблюдательности (узнают и называют снеговика в книжках, на картинках); </a:t>
            </a:r>
          </a:p>
          <a:p>
            <a:r>
              <a:rPr lang="ru-RU" sz="2000" dirty="0" smtClean="0"/>
              <a:t>Обогащение активного и пассивного словаря детей за счет слов: «снеговик», «снежный ком», «круглый», «холодный», и т. д.</a:t>
            </a:r>
          </a:p>
          <a:p>
            <a:r>
              <a:rPr lang="ru-RU" sz="2000" dirty="0" smtClean="0"/>
              <a:t>Воспитание нравственных и эстетических чувств. </a:t>
            </a:r>
          </a:p>
          <a:p>
            <a:r>
              <a:rPr lang="ru-RU" sz="2000" dirty="0" smtClean="0"/>
              <a:t>Привитие у  детей интереса к исследовательской деятельности.</a:t>
            </a:r>
          </a:p>
          <a:p>
            <a:r>
              <a:rPr lang="ru-RU" sz="2000" dirty="0" smtClean="0"/>
              <a:t>Развитие личности ребенка, умение взаимодействовать друг с другом.</a:t>
            </a:r>
          </a:p>
          <a:p>
            <a:r>
              <a:rPr lang="ru-RU" sz="2000" dirty="0" smtClean="0"/>
              <a:t>Формирование у детей бережного отношения к окружающей среде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Этапы осуществления проекта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643866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u="sng" dirty="0" smtClean="0"/>
              <a:t>1. Подготовительный.</a:t>
            </a:r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dirty="0" smtClean="0"/>
              <a:t>Изучение и подбор материала. Разработка проекта. Беседа с детьми для выявления знаний детей о снеге. Подготовка атрибутов для игр, занятий. Подбор стихотворений, художественной литературы, загадок о снеге и снеговике. Подбор наглядных и дидактических материалов: разрезные картинки «Снеговик», «Разложи снежинки в ряд (по убыванию, по возрастанию), «Собери из частей целого Снеговика», «Назови, что делают?», сюжетные картинки и иллюстрации на зимнюю тематику. Книжки- раскраски. Поделка – снежинки на ниточках, для выполнения дыхательной гимнастики «Подуй на снежинки». Серия картин с изображением детских зимних забав. Организация развивающей среды на территории участка.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500166" y="214313"/>
            <a:ext cx="7500990" cy="591185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      </a:t>
            </a:r>
            <a:r>
              <a:rPr lang="ru-RU" b="1" u="sng" dirty="0" smtClean="0"/>
              <a:t>2. Основной этап:</a:t>
            </a:r>
            <a:endParaRPr lang="ru-RU" dirty="0" smtClean="0"/>
          </a:p>
          <a:p>
            <a:r>
              <a:rPr lang="ru-RU" dirty="0" smtClean="0"/>
              <a:t>Наблюдение на прогулке « Зимние явления – снег, снегопад». Экспериментальная деятельность «Снег и его свойства», образование следов на снегу.</a:t>
            </a:r>
          </a:p>
          <a:p>
            <a:r>
              <a:rPr lang="ru-RU" dirty="0" smtClean="0"/>
              <a:t>Проведение НОД по художественно- эстетической творческой деятельности: лепка «Снеговик», «Снежинка»; рисование «Мой друг - Снеговик»; аппликация «Веселый Снеговик».</a:t>
            </a:r>
          </a:p>
          <a:p>
            <a:r>
              <a:rPr lang="ru-RU" dirty="0" smtClean="0"/>
              <a:t>Проведение НОД по познавательному развитию: тема «Зима. Зимние забавы». «Как снеговик считал снежки».</a:t>
            </a:r>
          </a:p>
          <a:p>
            <a:r>
              <a:rPr lang="ru-RU" dirty="0" smtClean="0"/>
              <a:t>Словесные игры: «Снежинки», «Погреем ручки».</a:t>
            </a:r>
          </a:p>
          <a:p>
            <a:r>
              <a:rPr lang="ru-RU" dirty="0" smtClean="0"/>
              <a:t>Загадывание загадок о зиме, о снеговике, о зимних забавах.</a:t>
            </a:r>
          </a:p>
          <a:p>
            <a:r>
              <a:rPr lang="ru-RU" dirty="0" smtClean="0"/>
              <a:t>Речевое развитие : Чтение произведений : Е Седовой «Снеговик», А. Прокофьева «Как на горке – на горе…» К,.Д. Ушинского «Проказы старухи зимы», «Зимние забавы»., чтение стихотворения </a:t>
            </a:r>
            <a:r>
              <a:rPr lang="ru-RU" dirty="0" err="1" smtClean="0"/>
              <a:t>О.Высотской</a:t>
            </a:r>
            <a:r>
              <a:rPr lang="ru-RU" dirty="0" smtClean="0"/>
              <a:t> «Покатились санки вниз» К,.Д. Ушинского «Проказы старухи зимы», «Зимние забавы». Рассказывание р. н. сказок «Лисичка – сестричка и серый волк» и др.</a:t>
            </a:r>
          </a:p>
          <a:p>
            <a:r>
              <a:rPr lang="ru-RU" dirty="0" smtClean="0"/>
              <a:t>Просмотр мультипликационных фильмов о снеговике.</a:t>
            </a:r>
          </a:p>
          <a:p>
            <a:r>
              <a:rPr lang="ru-RU" dirty="0" smtClean="0"/>
              <a:t>Физическое развитие: П/и «Снеговик, снеговик – ты такой хороший», «Выпал беленький снежок», «Зайка беленький сидит».</a:t>
            </a:r>
          </a:p>
          <a:p>
            <a:r>
              <a:rPr lang="ru-RU" dirty="0" smtClean="0"/>
              <a:t>Дидактическая игра «Покажи и назови», «Доскажи словечко», разрезные картинки по теме «Зима».</a:t>
            </a:r>
          </a:p>
          <a:p>
            <a:r>
              <a:rPr lang="ru-RU" dirty="0" smtClean="0"/>
              <a:t>Пальчиковые игры: «Снежок», «Снег руками нагребаем»…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Образовательная деятельность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User\Desktop\5CBkvrTpI2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71612"/>
            <a:ext cx="3375445" cy="5143536"/>
          </a:xfrm>
          <a:prstGeom prst="rect">
            <a:avLst/>
          </a:prstGeom>
          <a:noFill/>
        </p:spPr>
      </p:pic>
      <p:pic>
        <p:nvPicPr>
          <p:cNvPr id="2051" name="Picture 3" descr="C:\Users\User\Desktop\wjwpapxAoJ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1000108"/>
            <a:ext cx="4286280" cy="3214710"/>
          </a:xfrm>
          <a:prstGeom prst="rect">
            <a:avLst/>
          </a:prstGeom>
          <a:noFill/>
        </p:spPr>
      </p:pic>
      <p:pic>
        <p:nvPicPr>
          <p:cNvPr id="2052" name="Picture 4" descr="C:\Users\User\Desktop\QdTVy2NzSx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4054090"/>
            <a:ext cx="3738546" cy="2803910"/>
          </a:xfrm>
          <a:prstGeom prst="rect">
            <a:avLst/>
          </a:prstGeom>
          <a:noFill/>
        </p:spPr>
      </p:pic>
      <p:pic>
        <p:nvPicPr>
          <p:cNvPr id="2053" name="Picture 5" descr="C:\Users\User\Desktop\yDvzhs79wm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15140" y="2928934"/>
            <a:ext cx="2428860" cy="3929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Игры: «Попади снежком в цель», «Кто быстрее соберет снежки»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Users\User\Desktop\6xJr0H-Xw-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14422"/>
            <a:ext cx="3676658" cy="2757494"/>
          </a:xfrm>
          <a:prstGeom prst="rect">
            <a:avLst/>
          </a:prstGeom>
          <a:noFill/>
        </p:spPr>
      </p:pic>
      <p:pic>
        <p:nvPicPr>
          <p:cNvPr id="4099" name="Picture 3" descr="C:\Users\User\Desktop\0GrLflsCjL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89735"/>
            <a:ext cx="4357686" cy="3268265"/>
          </a:xfrm>
          <a:prstGeom prst="rect">
            <a:avLst/>
          </a:prstGeom>
          <a:noFill/>
        </p:spPr>
      </p:pic>
      <p:pic>
        <p:nvPicPr>
          <p:cNvPr id="4100" name="Picture 4" descr="C:\Users\User\Desktop\q_YEMuNxmq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1214422"/>
            <a:ext cx="3857652" cy="2893239"/>
          </a:xfrm>
          <a:prstGeom prst="rect">
            <a:avLst/>
          </a:prstGeom>
          <a:noFill/>
        </p:spPr>
      </p:pic>
      <p:pic>
        <p:nvPicPr>
          <p:cNvPr id="4101" name="Picture 5" descr="C:\Users\User\Desktop\Tvga80eifz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3714765"/>
            <a:ext cx="3125386" cy="3143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</TotalTime>
  <Words>847</Words>
  <PresentationFormat>Экран (4:3)</PresentationFormat>
  <Paragraphs>63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Актуальность проекта</vt:lpstr>
      <vt:lpstr>Слайд 3</vt:lpstr>
      <vt:lpstr>Слайд 4</vt:lpstr>
      <vt:lpstr>Предполагаемые результаты:</vt:lpstr>
      <vt:lpstr>Этапы осуществления проекта</vt:lpstr>
      <vt:lpstr>Слайд 7</vt:lpstr>
      <vt:lpstr>Образовательная деятельность</vt:lpstr>
      <vt:lpstr>Игры: «Попади снежком в цель», «Кто быстрее соберет снежки»</vt:lpstr>
      <vt:lpstr>Пальчиковая игра «Снеговик»</vt:lpstr>
      <vt:lpstr>Игра: «Лепим мы снеговика»</vt:lpstr>
      <vt:lpstr>Слайд 12</vt:lpstr>
      <vt:lpstr>Выставка: «Парад снеговиков»</vt:lpstr>
      <vt:lpstr>Спортивное развлечение «В гостях у Снеговика»</vt:lpstr>
      <vt:lpstr>Результаты реализации проекта: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35</cp:revision>
  <dcterms:created xsi:type="dcterms:W3CDTF">2022-03-14T16:12:26Z</dcterms:created>
  <dcterms:modified xsi:type="dcterms:W3CDTF">2022-04-11T10:16:08Z</dcterms:modified>
</cp:coreProperties>
</file>