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A51E5-4322-4FA1-A7CC-27D7FCF3FF2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AC679-933B-4D0F-8017-01F7E6C5D0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78688" cy="1470025"/>
          </a:xfrm>
        </p:spPr>
        <p:txBody>
          <a:bodyPr>
            <a:noAutofit/>
          </a:bodyPr>
          <a:lstStyle/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Па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ru-RU" sz="9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по пи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пы</a:t>
            </a:r>
            <a:endParaRPr lang="ru-RU" sz="9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356992"/>
            <a:ext cx="398897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Падеж</a:t>
            </a:r>
            <a:endParaRPr lang="ru-RU" sz="9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764704"/>
            <a:ext cx="856407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вариант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уехал от сестры</a:t>
            </a:r>
            <a:r>
              <a:rPr lang="ru-RU" sz="3600" dirty="0"/>
              <a:t>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Собака побежала 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по тропинке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гостях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мамой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пили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чай с молоком.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88640"/>
            <a:ext cx="6945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Определи падежи всех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существительных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655168" y="3356992"/>
            <a:ext cx="74888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вариант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кухне пахнет  дыней.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Миша отдыхал  у бабушки.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Папа  купил машину у дяди.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2">
      <a:dk1>
        <a:srgbClr val="000000"/>
      </a:dk1>
      <a:lt1>
        <a:srgbClr val="FDEAD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23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Па пу по пи пы</vt:lpstr>
      <vt:lpstr>Слайд 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 пу по пи пы</dc:title>
  <dc:creator>Рим</dc:creator>
  <cp:lastModifiedBy>Рим</cp:lastModifiedBy>
  <cp:revision>3</cp:revision>
  <dcterms:created xsi:type="dcterms:W3CDTF">2022-03-02T14:49:37Z</dcterms:created>
  <dcterms:modified xsi:type="dcterms:W3CDTF">2022-03-02T15:52:28Z</dcterms:modified>
</cp:coreProperties>
</file>