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15D6-FC23-4060-B82A-722282D03BE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9CF176A-E60F-40E5-BC89-580AD180F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716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15D6-FC23-4060-B82A-722282D03BE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9CF176A-E60F-40E5-BC89-580AD180F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030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15D6-FC23-4060-B82A-722282D03BE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9CF176A-E60F-40E5-BC89-580AD180F52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11405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15D6-FC23-4060-B82A-722282D03BE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9CF176A-E60F-40E5-BC89-580AD180F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3068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15D6-FC23-4060-B82A-722282D03BE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9CF176A-E60F-40E5-BC89-580AD180F52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81152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15D6-FC23-4060-B82A-722282D03BE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9CF176A-E60F-40E5-BC89-580AD180F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9937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15D6-FC23-4060-B82A-722282D03BE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F176A-E60F-40E5-BC89-580AD180F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101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15D6-FC23-4060-B82A-722282D03BE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F176A-E60F-40E5-BC89-580AD180F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979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15D6-FC23-4060-B82A-722282D03BE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F176A-E60F-40E5-BC89-580AD180F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148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15D6-FC23-4060-B82A-722282D03BE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9CF176A-E60F-40E5-BC89-580AD180F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942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15D6-FC23-4060-B82A-722282D03BE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9CF176A-E60F-40E5-BC89-580AD180F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576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15D6-FC23-4060-B82A-722282D03BE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9CF176A-E60F-40E5-BC89-580AD180F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710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15D6-FC23-4060-B82A-722282D03BE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F176A-E60F-40E5-BC89-580AD180F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478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15D6-FC23-4060-B82A-722282D03BE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F176A-E60F-40E5-BC89-580AD180F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29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15D6-FC23-4060-B82A-722282D03BE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F176A-E60F-40E5-BC89-580AD180F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434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515D6-FC23-4060-B82A-722282D03BE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9CF176A-E60F-40E5-BC89-580AD180F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934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515D6-FC23-4060-B82A-722282D03BE0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9CF176A-E60F-40E5-BC89-580AD180F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389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32876D4-B2EA-4FA6-AAA9-860A11E2517E}"/>
              </a:ext>
            </a:extLst>
          </p:cNvPr>
          <p:cNvSpPr txBox="1"/>
          <p:nvPr/>
        </p:nvSpPr>
        <p:spPr>
          <a:xfrm>
            <a:off x="3048699" y="1031656"/>
            <a:ext cx="609460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Разноуровневые задания для  класса по </a:t>
            </a:r>
          </a:p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«»</a:t>
            </a:r>
          </a:p>
        </p:txBody>
      </p:sp>
    </p:spTree>
    <p:extLst>
      <p:ext uri="{BB962C8B-B14F-4D97-AF65-F5344CB8AC3E}">
        <p14:creationId xmlns:p14="http://schemas.microsoft.com/office/powerpoint/2010/main" val="3502382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B935B59A-17B7-4ED9-8E42-786C353E88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26890"/>
              </p:ext>
            </p:extLst>
          </p:nvPr>
        </p:nvGraphicFramePr>
        <p:xfrm>
          <a:off x="0" y="0"/>
          <a:ext cx="12192000" cy="6871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6536">
                  <a:extLst>
                    <a:ext uri="{9D8B030D-6E8A-4147-A177-3AD203B41FA5}">
                      <a16:colId xmlns:a16="http://schemas.microsoft.com/office/drawing/2014/main" val="1287697426"/>
                    </a:ext>
                  </a:extLst>
                </a:gridCol>
                <a:gridCol w="8475464">
                  <a:extLst>
                    <a:ext uri="{9D8B030D-6E8A-4147-A177-3AD203B41FA5}">
                      <a16:colId xmlns:a16="http://schemas.microsoft.com/office/drawing/2014/main" val="514084652"/>
                    </a:ext>
                  </a:extLst>
                </a:gridCol>
              </a:tblGrid>
              <a:tr h="662730"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1: Узнавание («»)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6763930"/>
                  </a:ext>
                </a:extLst>
              </a:tr>
              <a:tr h="1415223">
                <a:tc>
                  <a:txBody>
                    <a:bodyPr/>
                    <a:lstStyle/>
                    <a:p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022750"/>
                  </a:ext>
                </a:extLst>
              </a:tr>
              <a:tr h="1062885">
                <a:tc>
                  <a:txBody>
                    <a:bodyPr/>
                    <a:lstStyle/>
                    <a:p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314114"/>
                  </a:ext>
                </a:extLst>
              </a:tr>
              <a:tr h="713064">
                <a:tc>
                  <a:txBody>
                    <a:bodyPr/>
                    <a:lstStyle/>
                    <a:p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Ссылка на задание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2611391"/>
                  </a:ext>
                </a:extLst>
              </a:tr>
              <a:tr h="1575255">
                <a:tc>
                  <a:txBody>
                    <a:bodyPr/>
                    <a:lstStyle/>
                    <a:p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Критерии оценки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случае верного выполнения задания высвечивается окно с похвалой и количеством полученных баллов (2 балла)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 задание выполнено не верно, то ошибочные варианты ответов выделяются красным цветом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37475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1439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B935B59A-17B7-4ED9-8E42-786C353E88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83547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6536">
                  <a:extLst>
                    <a:ext uri="{9D8B030D-6E8A-4147-A177-3AD203B41FA5}">
                      <a16:colId xmlns:a16="http://schemas.microsoft.com/office/drawing/2014/main" val="1287697426"/>
                    </a:ext>
                  </a:extLst>
                </a:gridCol>
                <a:gridCol w="8475464">
                  <a:extLst>
                    <a:ext uri="{9D8B030D-6E8A-4147-A177-3AD203B41FA5}">
                      <a16:colId xmlns:a16="http://schemas.microsoft.com/office/drawing/2014/main" val="514084652"/>
                    </a:ext>
                  </a:extLst>
                </a:gridCol>
              </a:tblGrid>
              <a:tr h="1112650"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2: Воспроизведение ( «»)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6763930"/>
                  </a:ext>
                </a:extLst>
              </a:tr>
              <a:tr h="608985">
                <a:tc>
                  <a:txBody>
                    <a:bodyPr/>
                    <a:lstStyle/>
                    <a:p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Впиши пропущенные слова в определения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022750"/>
                  </a:ext>
                </a:extLst>
              </a:tr>
              <a:tr h="1172562">
                <a:tc>
                  <a:txBody>
                    <a:bodyPr/>
                    <a:lstStyle/>
                    <a:p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Развивать умения учащихся пользоваться терминологией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314114"/>
                  </a:ext>
                </a:extLst>
              </a:tr>
              <a:tr h="885187">
                <a:tc>
                  <a:txBody>
                    <a:bodyPr/>
                    <a:lstStyle/>
                    <a:p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Ссылка на задание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2611391"/>
                  </a:ext>
                </a:extLst>
              </a:tr>
              <a:tr h="307861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Критерии оценки</a:t>
                      </a:r>
                    </a:p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случае верного выполнения задания высвечивается окно с похвалой и количеством полученных баллов (2 балла)</a:t>
                      </a:r>
                    </a:p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 задание выполнено не верно, то ошибочные варианты ответов выделяются красным цветом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7749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4032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B935B59A-17B7-4ED9-8E42-786C353E88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992345"/>
              </p:ext>
            </p:extLst>
          </p:nvPr>
        </p:nvGraphicFramePr>
        <p:xfrm>
          <a:off x="0" y="-71020"/>
          <a:ext cx="12192000" cy="7522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8108">
                  <a:extLst>
                    <a:ext uri="{9D8B030D-6E8A-4147-A177-3AD203B41FA5}">
                      <a16:colId xmlns:a16="http://schemas.microsoft.com/office/drawing/2014/main" val="1287697426"/>
                    </a:ext>
                  </a:extLst>
                </a:gridCol>
                <a:gridCol w="8333892">
                  <a:extLst>
                    <a:ext uri="{9D8B030D-6E8A-4147-A177-3AD203B41FA5}">
                      <a16:colId xmlns:a16="http://schemas.microsoft.com/office/drawing/2014/main" val="514084652"/>
                    </a:ext>
                  </a:extLst>
                </a:gridCol>
              </a:tblGrid>
              <a:tr h="1223108"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3: Понимание ( «»)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6763930"/>
                  </a:ext>
                </a:extLst>
              </a:tr>
              <a:tr h="1024600">
                <a:tc>
                  <a:txBody>
                    <a:bodyPr/>
                    <a:lstStyle/>
                    <a:p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022750"/>
                  </a:ext>
                </a:extLst>
              </a:tr>
              <a:tr h="782022">
                <a:tc>
                  <a:txBody>
                    <a:bodyPr/>
                    <a:lstStyle/>
                    <a:p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Уметь устанавливать причинно-следственные связи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314114"/>
                  </a:ext>
                </a:extLst>
              </a:tr>
              <a:tr h="2658034">
                <a:tc>
                  <a:txBody>
                    <a:bodyPr/>
                    <a:lstStyle/>
                    <a:p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Предполагаемый ответ детей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2611391"/>
                  </a:ext>
                </a:extLst>
              </a:tr>
              <a:tr h="183431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Критерии оценки</a:t>
                      </a:r>
                    </a:p>
                    <a:p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балла – задание выполнено. Дан полный, развернутый ответ</a:t>
                      </a:r>
                    </a:p>
                    <a:p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 – дан краткий ответ, без приведения примеров</a:t>
                      </a:r>
                    </a:p>
                    <a:p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баллов – задание не выполнено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6249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6841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B935B59A-17B7-4ED9-8E42-786C353E88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148894"/>
              </p:ext>
            </p:extLst>
          </p:nvPr>
        </p:nvGraphicFramePr>
        <p:xfrm>
          <a:off x="0" y="0"/>
          <a:ext cx="12192000" cy="6857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6536">
                  <a:extLst>
                    <a:ext uri="{9D8B030D-6E8A-4147-A177-3AD203B41FA5}">
                      <a16:colId xmlns:a16="http://schemas.microsoft.com/office/drawing/2014/main" val="1287697426"/>
                    </a:ext>
                  </a:extLst>
                </a:gridCol>
                <a:gridCol w="8475464">
                  <a:extLst>
                    <a:ext uri="{9D8B030D-6E8A-4147-A177-3AD203B41FA5}">
                      <a16:colId xmlns:a16="http://schemas.microsoft.com/office/drawing/2014/main" val="514084652"/>
                    </a:ext>
                  </a:extLst>
                </a:gridCol>
              </a:tblGrid>
              <a:tr h="1166399"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4: Применение в знакомых условиях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 «»)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6763930"/>
                  </a:ext>
                </a:extLst>
              </a:tr>
              <a:tr h="1566187">
                <a:tc>
                  <a:txBody>
                    <a:bodyPr/>
                    <a:lstStyle/>
                    <a:p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022750"/>
                  </a:ext>
                </a:extLst>
              </a:tr>
              <a:tr h="1212251">
                <a:tc>
                  <a:txBody>
                    <a:bodyPr/>
                    <a:lstStyle/>
                    <a:p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Уметь применять полученные знания для закрепления пройденного материала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314114"/>
                  </a:ext>
                </a:extLst>
              </a:tr>
              <a:tr h="855623">
                <a:tc>
                  <a:txBody>
                    <a:bodyPr/>
                    <a:lstStyle/>
                    <a:p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Ссылка на задание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2611391"/>
                  </a:ext>
                </a:extLst>
              </a:tr>
              <a:tr h="205753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Критерии оценки</a:t>
                      </a:r>
                    </a:p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каждый правильный ответ ребенок получает 1 балл, за всю игру можно заработать 4 балла.</a:t>
                      </a:r>
                    </a:p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 дан не верный ответ, то за него ребенок получает 0 баллов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46599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3191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B935B59A-17B7-4ED9-8E42-786C353E88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767068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9232">
                  <a:extLst>
                    <a:ext uri="{9D8B030D-6E8A-4147-A177-3AD203B41FA5}">
                      <a16:colId xmlns:a16="http://schemas.microsoft.com/office/drawing/2014/main" val="1287697426"/>
                    </a:ext>
                  </a:extLst>
                </a:gridCol>
                <a:gridCol w="8352768">
                  <a:extLst>
                    <a:ext uri="{9D8B030D-6E8A-4147-A177-3AD203B41FA5}">
                      <a16:colId xmlns:a16="http://schemas.microsoft.com/office/drawing/2014/main" val="514084652"/>
                    </a:ext>
                  </a:extLst>
                </a:gridCol>
              </a:tblGrid>
              <a:tr h="1224374"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5: Применение в новых условиях</a:t>
                      </a:r>
                    </a:p>
                    <a:p>
                      <a:pPr algn="ctr"/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 «»)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6763930"/>
                  </a:ext>
                </a:extLst>
              </a:tr>
              <a:tr h="1311829">
                <a:tc>
                  <a:txBody>
                    <a:bodyPr/>
                    <a:lstStyle/>
                    <a:p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022750"/>
                  </a:ext>
                </a:extLst>
              </a:tr>
              <a:tr h="1027147">
                <a:tc>
                  <a:txBody>
                    <a:bodyPr/>
                    <a:lstStyle/>
                    <a:p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Развивать творческие способности учащихся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314114"/>
                  </a:ext>
                </a:extLst>
              </a:tr>
              <a:tr h="1553688">
                <a:tc>
                  <a:txBody>
                    <a:bodyPr/>
                    <a:lstStyle/>
                    <a:p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Предполагаемый ответ детей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2611391"/>
                  </a:ext>
                </a:extLst>
              </a:tr>
              <a:tr h="174096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Критерии оценки</a:t>
                      </a:r>
                    </a:p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балла – дан подробный, красочный ответ</a:t>
                      </a:r>
                    </a:p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 – дан краткий ответ</a:t>
                      </a:r>
                    </a:p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баллов – задание не выполнено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45322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531494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65</TotalTime>
  <Words>241</Words>
  <Application>Microsoft Office PowerPoint</Application>
  <PresentationFormat>Широкоэкранный</PresentationFormat>
  <Paragraphs>46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Эдуард Спиридонов</cp:lastModifiedBy>
  <cp:revision>3</cp:revision>
  <dcterms:created xsi:type="dcterms:W3CDTF">2022-04-07T10:51:13Z</dcterms:created>
  <dcterms:modified xsi:type="dcterms:W3CDTF">2022-04-11T19:53:44Z</dcterms:modified>
</cp:coreProperties>
</file>