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9" r:id="rId4"/>
    <p:sldId id="258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3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E6E01EB5-350A-4ED4-A7B0-BE3C16BFB978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0272376-E2F2-45E4-A350-F380340059D7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01EB5-350A-4ED4-A7B0-BE3C16BFB978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72376-E2F2-45E4-A350-F380340059D7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01EB5-350A-4ED4-A7B0-BE3C16BFB978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72376-E2F2-45E4-A350-F380340059D7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01EB5-350A-4ED4-A7B0-BE3C16BFB978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72376-E2F2-45E4-A350-F380340059D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01EB5-350A-4ED4-A7B0-BE3C16BFB978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72376-E2F2-45E4-A350-F380340059D7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01EB5-350A-4ED4-A7B0-BE3C16BFB978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72376-E2F2-45E4-A350-F380340059D7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01EB5-350A-4ED4-A7B0-BE3C16BFB978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72376-E2F2-45E4-A350-F380340059D7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01EB5-350A-4ED4-A7B0-BE3C16BFB978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72376-E2F2-45E4-A350-F380340059D7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01EB5-350A-4ED4-A7B0-BE3C16BFB978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72376-E2F2-45E4-A350-F380340059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01EB5-350A-4ED4-A7B0-BE3C16BFB978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72376-E2F2-45E4-A350-F380340059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01EB5-350A-4ED4-A7B0-BE3C16BFB978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272376-E2F2-45E4-A350-F380340059D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E6E01EB5-350A-4ED4-A7B0-BE3C16BFB978}" type="datetimeFigureOut">
              <a:rPr lang="ru-RU" smtClean="0"/>
              <a:t>19.03.2022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40272376-E2F2-45E4-A350-F380340059D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5373216"/>
            <a:ext cx="6400800" cy="838944"/>
          </a:xfrm>
        </p:spPr>
        <p:txBody>
          <a:bodyPr/>
          <a:lstStyle/>
          <a:p>
            <a:r>
              <a:rPr lang="ru-RU" dirty="0" smtClean="0"/>
              <a:t>Занятие по экологии</a:t>
            </a:r>
            <a:endParaRPr lang="ru-RU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6804" y="1178386"/>
            <a:ext cx="5919787" cy="395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2572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1313" y="1454150"/>
            <a:ext cx="5919787" cy="395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857360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1313" y="1454150"/>
            <a:ext cx="5919787" cy="3956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380375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569913"/>
            <a:ext cx="3492351" cy="52385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64282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15</TotalTime>
  <Words>3</Words>
  <Application>Microsoft Office PowerPoint</Application>
  <PresentationFormat>Экран (4:3)</PresentationFormat>
  <Paragraphs>1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Твердый переплет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3</cp:revision>
  <dcterms:created xsi:type="dcterms:W3CDTF">2022-03-19T15:53:19Z</dcterms:created>
  <dcterms:modified xsi:type="dcterms:W3CDTF">2022-03-19T16:08:56Z</dcterms:modified>
</cp:coreProperties>
</file>