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slideMasters/slideMaster2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Masters/slideMaster3.xml" ContentType="application/vnd.openxmlformats-officedocument.presentationml.slideMaster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Masters/slideMaster4.xml" ContentType="application/vnd.openxmlformats-officedocument.presentationml.slideMaster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Masters/slideMaster5.xml" ContentType="application/vnd.openxmlformats-officedocument.presentationml.slideMaster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Masters/slideMaster6.xml" ContentType="application/vnd.openxmlformats-officedocument.presentationml.slideMaster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Masters/slideMaster7.xml" ContentType="application/vnd.openxmlformats-officedocument.presentationml.slideMaster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Masters/slideMaster8.xml" ContentType="application/vnd.openxmlformats-officedocument.presentationml.slideMaster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Masters/slideMaster9.xml" ContentType="application/vnd.openxmlformats-officedocument.presentationml.slideMaster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10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Masters/slideMaster11.xml" ContentType="application/vnd.openxmlformats-officedocument.presentationml.slideMaster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Masters/slideMaster12.xml" ContentType="application/vnd.openxmlformats-officedocument.presentationml.slideMaster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notesMasters/notesMaster1.xml" ContentType="application/vnd.openxmlformats-officedocument.presentationml.notesMaster+xml"/>
  <Override PartName="/ppt/theme/theme1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saveSubsetFonts="1">
  <p:sldMasterIdLst>
    <p:sldMasterId id="2147483792" r:id="rId1"/>
    <p:sldMasterId id="2147483793" r:id="rId2"/>
    <p:sldMasterId id="2147483794" r:id="rId3"/>
    <p:sldMasterId id="2147483795" r:id="rId4"/>
    <p:sldMasterId id="2147483796" r:id="rId5"/>
    <p:sldMasterId id="2147483797" r:id="rId6"/>
    <p:sldMasterId id="2147483798" r:id="rId7"/>
    <p:sldMasterId id="2147483799" r:id="rId8"/>
    <p:sldMasterId id="2147483800" r:id="rId9"/>
    <p:sldMasterId id="2147483801" r:id="rId10"/>
    <p:sldMasterId id="2147483802" r:id="rId11"/>
    <p:sldMasterId id="2147483803" r:id="rId12"/>
  </p:sldMasterIdLst>
  <p:notesMasterIdLst>
    <p:notesMasterId r:id="rId13"/>
  </p:notesMasterIdLst>
  <p:sldIdLst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type="screen4x3" cy="6858000" cx="9144000"/>
  <p:notesSz cx="6858000" cy="9144000"/>
  <p:defaultTextStyle>
    <a:defPPr>
      <a:defRPr lang="ru-RU"/>
    </a:defPPr>
    <a:lvl1pPr algn="l" defTabSz="914400" eaLnBrk="1" hangingPunct="1" latinLnBrk="0" marL="0" rtl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Relationship Id="rId13" Type="http://schemas.openxmlformats.org/officeDocument/2006/relationships/notesMaster" Target="notesMasters/notesMaster1.xml"/><Relationship Id="rId14" Type="http://schemas.openxmlformats.org/officeDocument/2006/relationships/slide" Target="slides/slide1.xml"/><Relationship Id="rId15" Type="http://schemas.openxmlformats.org/officeDocument/2006/relationships/slide" Target="slides/slide2.xml"/><Relationship Id="rId16" Type="http://schemas.openxmlformats.org/officeDocument/2006/relationships/slide" Target="slides/slide3.xml"/><Relationship Id="rId17" Type="http://schemas.openxmlformats.org/officeDocument/2006/relationships/slide" Target="slides/slide4.xml"/><Relationship Id="rId18" Type="http://schemas.openxmlformats.org/officeDocument/2006/relationships/slide" Target="slides/slide5.xml"/><Relationship Id="rId19" Type="http://schemas.openxmlformats.org/officeDocument/2006/relationships/slide" Target="slides/slide6.xml"/><Relationship Id="rId20" Type="http://schemas.openxmlformats.org/officeDocument/2006/relationships/slide" Target="slides/slide7.xml"/><Relationship Id="rId21" Type="http://schemas.openxmlformats.org/officeDocument/2006/relationships/slide" Target="slides/slide8.xml"/><Relationship Id="rId22" Type="http://schemas.openxmlformats.org/officeDocument/2006/relationships/slide" Target="slides/slide9.xml"/><Relationship Id="rId23" Type="http://schemas.openxmlformats.org/officeDocument/2006/relationships/slide" Target="slides/slide10.xml"/><Relationship Id="rId24" Type="http://schemas.openxmlformats.org/officeDocument/2006/relationships/tableStyles" Target="tableStyles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/Relationships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32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4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94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9432" name="Rectangle 4"/>
          <p:cNvSpPr>
            <a:spLocks noChangeAspect="1" noRot="1" noGrp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/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94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94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94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notesStyle>
    <a:lvl1pPr algn="l" fontAlgn="base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algn="l" fontAlgn="base" marL="4572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algn="l" fontAlgn="base" marL="9144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algn="l" fontAlgn="base" marL="13716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algn="l" fontAlgn="base" marL="18288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algn="l" defTabSz="914400" eaLnBrk="1" hangingPunct="1" latinLnBrk="0" marL="2286000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Титульный слайд">
    <p:spTree>
      <p:nvGrpSpPr>
        <p:cNvPr id="27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97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919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04919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104920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920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Заголовок и вертикальный текст">
    <p:spTree>
      <p:nvGrpSpPr>
        <p:cNvPr id="28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2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922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922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104922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922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Титульный слайд">
    <p:spTree>
      <p:nvGrpSpPr>
        <p:cNvPr id="23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95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anchor="b" bIns="0" rIns="18288" tIns="0" vert="horz">
            <a:normAutofit/>
            <a:scene3d>
              <a:camera prst="orthographicFront"/>
              <a:lightRig dir="t" rig="freezing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b="1" sz="560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algn="tl" blurRad="38100" dir="5400000" dist="25400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996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algn="r" indent="0" marL="0" marR="45720">
              <a:buNone/>
              <a:defRPr>
                <a:solidFill>
                  <a:schemeClr val="tx1"/>
                </a:solidFill>
              </a:defRPr>
            </a:lvl1pPr>
            <a:lvl2pPr algn="ctr" indent="0" marL="457200">
              <a:buNone/>
            </a:lvl2pPr>
            <a:lvl3pPr algn="ctr" indent="0" marL="914400">
              <a:buNone/>
            </a:lvl3pPr>
            <a:lvl4pPr algn="ctr" indent="0" marL="1371600">
              <a:buNone/>
            </a:lvl4pPr>
            <a:lvl5pPr algn="ctr" indent="0" marL="1828800">
              <a:buNone/>
            </a:lvl5pPr>
            <a:lvl6pPr algn="ctr" indent="0" marL="2286000">
              <a:buNone/>
            </a:lvl6pPr>
            <a:lvl7pPr algn="ctr" indent="0" marL="2743200">
              <a:buNone/>
            </a:lvl7pPr>
            <a:lvl8pPr algn="ctr" indent="0" marL="3200400">
              <a:buNone/>
            </a:lvl8pPr>
            <a:lvl9pPr algn="ctr" indent="0" marL="3657600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48997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7BED12A-4787-49EF-92A3-2B1B74A38591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998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t/>
            </a: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999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EDF2009-C087-424C-ACC2-B294C744444B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Заголовок и объект">
    <p:spTree>
      <p:nvGrpSpPr>
        <p:cNvPr id="23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77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978" name="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97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7BED12A-4787-49EF-92A3-2B1B74A38591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98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t/>
            </a: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98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EDF2009-C087-424C-ACC2-B294C744444B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Заголовок раздела">
    <p:spTree>
      <p:nvGrpSpPr>
        <p:cNvPr id="23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04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anchor="b" bIns="0" tIns="0" vert="horz">
            <a:noAutofit/>
            <a:scene3d>
              <a:camera prst="orthographicFront"/>
              <a:lightRig dir="t" rig="freezing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baseline="0" b="1" cap="none" dirty="0" sz="5600" lang="en-US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algn="tl" blurRad="38100" dir="5400000" dist="25400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005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anchor="t" lIns="45720" rIns="45720"/>
          <a:lstStyle>
            <a:lvl1pPr indent="0" marL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900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7BED12A-4787-49EF-92A3-2B1B74A38591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00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t/>
            </a: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00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EDF2009-C087-424C-ACC2-B294C744444B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Два объекта">
    <p:spTree>
      <p:nvGrpSpPr>
        <p:cNvPr id="23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09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010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011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012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7BED12A-4787-49EF-92A3-2B1B74A38591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013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t/>
            </a: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01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EDF2009-C087-424C-ACC2-B294C744444B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Сравнение">
    <p:spTree>
      <p:nvGrpSpPr>
        <p:cNvPr id="22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53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anchor="b" tIns="45720"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954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anchor="ctr" bIns="0" lIns="45720" rIns="45720" tIns="0">
            <a:noAutofit/>
          </a:bodyPr>
          <a:lstStyle>
            <a:lvl1pPr indent="0" marL="0">
              <a:buNone/>
              <a:defRPr baseline="0" b="1" cap="none" sz="2400">
                <a:solidFill>
                  <a:schemeClr val="tx2"/>
                </a:solidFill>
                <a:effectLst/>
              </a:defRPr>
            </a:lvl1pPr>
            <a:lvl2pPr>
              <a:buNone/>
              <a:defRPr b="1" sz="2000"/>
            </a:lvl2pPr>
            <a:lvl3pPr>
              <a:buNone/>
              <a:defRPr b="1" sz="1800"/>
            </a:lvl3pPr>
            <a:lvl4pPr>
              <a:buNone/>
              <a:defRPr b="1" sz="1600"/>
            </a:lvl4pPr>
            <a:lvl5pPr>
              <a:buNone/>
              <a:defRPr b="1" sz="16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8955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anchor="ctr" bIns="0" lIns="45720" rIns="45720" tIns="0"/>
          <a:lstStyle>
            <a:lvl1pPr indent="0" marL="0">
              <a:buNone/>
              <a:defRPr baseline="0" b="1" cap="none" sz="2400">
                <a:solidFill>
                  <a:schemeClr val="tx2"/>
                </a:solidFill>
                <a:effectLst/>
              </a:defRPr>
            </a:lvl1pPr>
            <a:lvl2pPr>
              <a:buNone/>
              <a:defRPr b="1" sz="2000"/>
            </a:lvl2pPr>
            <a:lvl3pPr>
              <a:buNone/>
              <a:defRPr b="1" sz="1800"/>
            </a:lvl3pPr>
            <a:lvl4pPr>
              <a:buNone/>
              <a:defRPr b="1" sz="1600"/>
            </a:lvl4pPr>
            <a:lvl5pPr>
              <a:buNone/>
              <a:defRPr b="1" sz="16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8956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957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95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7BED12A-4787-49EF-92A3-2B1B74A38591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959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t/>
            </a: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960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EDF2009-C087-424C-ACC2-B294C744444B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Только заголовок">
    <p:spTree>
      <p:nvGrpSpPr>
        <p:cNvPr id="23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00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anchor="b" bIns="0" tIns="45720" vert="horz">
            <a:normAutofit/>
            <a:scene3d>
              <a:camera prst="orthographicFront"/>
              <a:lightRig dir="t" rig="freezing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b="0" sz="50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001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7BED12A-4787-49EF-92A3-2B1B74A38591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002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t/>
            </a: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003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EDF2009-C087-424C-ACC2-B294C744444B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Пустой слайд">
    <p:spTree>
      <p:nvGrpSpPr>
        <p:cNvPr id="23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8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7BED12A-4787-49EF-92A3-2B1B74A38591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98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t/>
            </a: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98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EDF2009-C087-424C-ACC2-B294C744444B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Объект с подписью">
    <p:spTree>
      <p:nvGrpSpPr>
        <p:cNvPr id="22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71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anchor="b" lIns="0">
            <a:noAutofit/>
          </a:bodyPr>
          <a:lstStyle>
            <a:lvl1pPr algn="l" rtl="0">
              <a:spcBef>
                <a:spcPct val="0"/>
              </a:spcBef>
              <a:buNone/>
              <a:defRPr b="0" sz="26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972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algn="l" indent="0" marL="0">
              <a:buNone/>
              <a:defRPr sz="1400"/>
            </a:lvl1pPr>
            <a:lvl2pPr algn="l" indent="0">
              <a:buNone/>
              <a:defRPr sz="1200"/>
            </a:lvl2pPr>
            <a:lvl3pPr algn="l" indent="0">
              <a:buNone/>
              <a:defRPr sz="1000"/>
            </a:lvl3pPr>
            <a:lvl4pPr algn="l" indent="0">
              <a:buNone/>
              <a:defRPr sz="900"/>
            </a:lvl4pPr>
            <a:lvl5pPr algn="l" indent="0">
              <a:buNone/>
              <a:defRPr sz="9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8973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974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7BED12A-4787-49EF-92A3-2B1B74A38591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975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t/>
            </a: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976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EDF2009-C087-424C-ACC2-B294C744444B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type="picTx">
  <p:cSld name="Рисунок с подписью">
    <p:spTree>
      <p:nvGrpSpPr>
        <p:cNvPr id="23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85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algn="tl" blurRad="63500" dir="7500000" dist="38500" kx="100000" rotWithShape="0" sx="98500" sy="10008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r>
              <a:t/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1048986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/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algn="tl" blurRad="19685" dir="12900000" dist="6350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r>
              <a:t/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1048987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anchor="b" bIns="45720" lIns="45720" rIns="45720" tIns="45720" vert="horz"/>
          <a:lstStyle>
            <a:lvl1pPr algn="l">
              <a:buNone/>
              <a:defRPr b="1" sz="2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988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anchor="t" bIns="45720" lIns="64008" rIns="45720"/>
          <a:lstStyle>
            <a:lvl1pPr algn="l" indent="0" marL="0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898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7BED12A-4787-49EF-92A3-2B1B74A38591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99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t/>
            </a: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99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p>
            <a:fld id="{4EDF2009-C087-424C-ACC2-B294C744444B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992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/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indent="0" marL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dirty="0" kumimoji="0" lang="en-US"/>
          </a:p>
        </p:txBody>
      </p:sp>
      <p:sp>
        <p:nvSpPr>
          <p:cNvPr id="1048993" name="Полилиния 9"/>
          <p:cNvSpPr/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r>
              <a:t/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1048994" name="Полилиния 10"/>
          <p:cNvSpPr/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r>
              <a:t/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Заголовок и вертикальный текст">
    <p:spTree>
      <p:nvGrpSpPr>
        <p:cNvPr id="22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61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962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96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7BED12A-4787-49EF-92A3-2B1B74A38591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96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t/>
            </a: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96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EDF2009-C087-424C-ACC2-B294C744444B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Вертикальный заголовок и текст">
    <p:spTree>
      <p:nvGrpSpPr>
        <p:cNvPr id="28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06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9207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920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104920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92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Вертикальный заголовок и текст">
    <p:spTree>
      <p:nvGrpSpPr>
        <p:cNvPr id="22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66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967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96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7BED12A-4787-49EF-92A3-2B1B74A38591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96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t/>
            </a: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97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EDF2009-C087-424C-ACC2-B294C744444B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Титульный слайд">
    <p:spTree>
      <p:nvGrpSpPr>
        <p:cNvPr id="19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2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anchor="b" bIns="0" rIns="18288" tIns="0" vert="horz">
            <a:normAutofit/>
            <a:scene3d>
              <a:camera prst="orthographicFront"/>
              <a:lightRig dir="t" rig="freezing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b="1" sz="560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algn="tl" blurRad="38100" dir="5400000" dist="25400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830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algn="r" indent="0" marL="0" marR="45720">
              <a:buNone/>
              <a:defRPr>
                <a:solidFill>
                  <a:schemeClr val="tx1"/>
                </a:solidFill>
              </a:defRPr>
            </a:lvl1pPr>
            <a:lvl2pPr algn="ctr" indent="0" marL="457200">
              <a:buNone/>
            </a:lvl2pPr>
            <a:lvl3pPr algn="ctr" indent="0" marL="914400">
              <a:buNone/>
            </a:lvl3pPr>
            <a:lvl4pPr algn="ctr" indent="0" marL="1371600">
              <a:buNone/>
            </a:lvl4pPr>
            <a:lvl5pPr algn="ctr" indent="0" marL="1828800">
              <a:buNone/>
            </a:lvl5pPr>
            <a:lvl6pPr algn="ctr" indent="0" marL="2286000">
              <a:buNone/>
            </a:lvl6pPr>
            <a:lvl7pPr algn="ctr" indent="0" marL="2743200">
              <a:buNone/>
            </a:lvl7pPr>
            <a:lvl8pPr algn="ctr" indent="0" marL="3200400">
              <a:buNone/>
            </a:lvl8pPr>
            <a:lvl9pPr algn="ctr" indent="0" marL="3657600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4883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7BED12A-4787-49EF-92A3-2B1B74A38591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83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t/>
            </a: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83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EDF2009-C087-424C-ACC2-B294C744444B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Заголовок и объект">
    <p:spTree>
      <p:nvGrpSpPr>
        <p:cNvPr id="19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34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835" name="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83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7BED12A-4787-49EF-92A3-2B1B74A38591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83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t/>
            </a: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83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EDF2009-C087-424C-ACC2-B294C744444B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Заголовок раздела">
    <p:spTree>
      <p:nvGrpSpPr>
        <p:cNvPr id="19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65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anchor="b" bIns="0" tIns="0" vert="horz">
            <a:noAutofit/>
            <a:scene3d>
              <a:camera prst="orthographicFront"/>
              <a:lightRig dir="t" rig="freezing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baseline="0" b="1" cap="none" dirty="0" sz="5600" lang="en-US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algn="tl" blurRad="38100" dir="5400000" dist="25400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866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anchor="t" lIns="45720" rIns="45720"/>
          <a:lstStyle>
            <a:lvl1pPr indent="0" marL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886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7BED12A-4787-49EF-92A3-2B1B74A38591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86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t/>
            </a: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86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EDF2009-C087-424C-ACC2-B294C744444B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Два объекта">
    <p:spTree>
      <p:nvGrpSpPr>
        <p:cNvPr id="19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59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860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861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862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7BED12A-4787-49EF-92A3-2B1B74A38591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863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t/>
            </a: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86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EDF2009-C087-424C-ACC2-B294C744444B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Сравнение">
    <p:spTree>
      <p:nvGrpSpPr>
        <p:cNvPr id="20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70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anchor="b" tIns="45720"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871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anchor="ctr" bIns="0" lIns="45720" rIns="45720" tIns="0">
            <a:noAutofit/>
          </a:bodyPr>
          <a:lstStyle>
            <a:lvl1pPr indent="0" marL="0">
              <a:buNone/>
              <a:defRPr baseline="0" b="1" cap="none" sz="2400">
                <a:solidFill>
                  <a:schemeClr val="tx2"/>
                </a:solidFill>
                <a:effectLst/>
              </a:defRPr>
            </a:lvl1pPr>
            <a:lvl2pPr>
              <a:buNone/>
              <a:defRPr b="1" sz="2000"/>
            </a:lvl2pPr>
            <a:lvl3pPr>
              <a:buNone/>
              <a:defRPr b="1" sz="1800"/>
            </a:lvl3pPr>
            <a:lvl4pPr>
              <a:buNone/>
              <a:defRPr b="1" sz="1600"/>
            </a:lvl4pPr>
            <a:lvl5pPr>
              <a:buNone/>
              <a:defRPr b="1" sz="16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8872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anchor="ctr" bIns="0" lIns="45720" rIns="45720" tIns="0"/>
          <a:lstStyle>
            <a:lvl1pPr indent="0" marL="0">
              <a:buNone/>
              <a:defRPr baseline="0" b="1" cap="none" sz="2400">
                <a:solidFill>
                  <a:schemeClr val="tx2"/>
                </a:solidFill>
                <a:effectLst/>
              </a:defRPr>
            </a:lvl1pPr>
            <a:lvl2pPr>
              <a:buNone/>
              <a:defRPr b="1" sz="2000"/>
            </a:lvl2pPr>
            <a:lvl3pPr>
              <a:buNone/>
              <a:defRPr b="1" sz="1800"/>
            </a:lvl3pPr>
            <a:lvl4pPr>
              <a:buNone/>
              <a:defRPr b="1" sz="1600"/>
            </a:lvl4pPr>
            <a:lvl5pPr>
              <a:buNone/>
              <a:defRPr b="1" sz="16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8873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874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87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7BED12A-4787-49EF-92A3-2B1B74A38591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876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t/>
            </a: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877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EDF2009-C087-424C-ACC2-B294C744444B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Только заголовок">
    <p:spTree>
      <p:nvGrpSpPr>
        <p:cNvPr id="19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25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anchor="b" bIns="0" tIns="45720" vert="horz">
            <a:normAutofit/>
            <a:scene3d>
              <a:camera prst="orthographicFront"/>
              <a:lightRig dir="t" rig="freezing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b="0" sz="50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826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7BED12A-4787-49EF-92A3-2B1B74A38591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827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t/>
            </a: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828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EDF2009-C087-424C-ACC2-B294C744444B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Пустой слайд">
    <p:spTree>
      <p:nvGrpSpPr>
        <p:cNvPr id="20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8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7BED12A-4787-49EF-92A3-2B1B74A38591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88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t/>
            </a: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88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EDF2009-C087-424C-ACC2-B294C744444B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Объект с подписью">
    <p:spTree>
      <p:nvGrpSpPr>
        <p:cNvPr id="20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78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anchor="b" lIns="0">
            <a:noAutofit/>
          </a:bodyPr>
          <a:lstStyle>
            <a:lvl1pPr algn="l" rtl="0">
              <a:spcBef>
                <a:spcPct val="0"/>
              </a:spcBef>
              <a:buNone/>
              <a:defRPr b="0" sz="26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879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algn="l" indent="0" marL="0">
              <a:buNone/>
              <a:defRPr sz="1400"/>
            </a:lvl1pPr>
            <a:lvl2pPr algn="l" indent="0">
              <a:buNone/>
              <a:defRPr sz="1200"/>
            </a:lvl2pPr>
            <a:lvl3pPr algn="l" indent="0">
              <a:buNone/>
              <a:defRPr sz="1000"/>
            </a:lvl3pPr>
            <a:lvl4pPr algn="l" indent="0">
              <a:buNone/>
              <a:defRPr sz="900"/>
            </a:lvl4pPr>
            <a:lvl5pPr algn="l" indent="0">
              <a:buNone/>
              <a:defRPr sz="9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8880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88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7BED12A-4787-49EF-92A3-2B1B74A38591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88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t/>
            </a: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88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EDF2009-C087-424C-ACC2-B294C744444B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type="picTx">
  <p:cSld name="Рисунок с подписью">
    <p:spTree>
      <p:nvGrpSpPr>
        <p:cNvPr id="19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44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algn="tl" blurRad="63500" dir="7500000" dist="38500" kx="100000" rotWithShape="0" sx="98500" sy="10008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r>
              <a:t/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1048845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/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algn="tl" blurRad="19685" dir="12900000" dist="6350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r>
              <a:t/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1048846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anchor="b" bIns="45720" lIns="45720" rIns="45720" tIns="45720" vert="horz"/>
          <a:lstStyle>
            <a:lvl1pPr algn="l">
              <a:buNone/>
              <a:defRPr b="1" sz="2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847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anchor="t" bIns="45720" lIns="64008" rIns="45720"/>
          <a:lstStyle>
            <a:lvl1pPr algn="l" indent="0" marL="0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884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7BED12A-4787-49EF-92A3-2B1B74A38591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84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t/>
            </a: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85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p>
            <a:fld id="{4EDF2009-C087-424C-ACC2-B294C744444B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851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/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indent="0" marL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dirty="0" kumimoji="0" lang="en-US"/>
          </a:p>
        </p:txBody>
      </p:sp>
      <p:sp>
        <p:nvSpPr>
          <p:cNvPr id="1048852" name="Полилиния 9"/>
          <p:cNvSpPr/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r>
              <a:t/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1048853" name="Полилиния 10"/>
          <p:cNvSpPr/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r>
              <a:t/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Титульный слайд">
    <p:spTree>
      <p:nvGrpSpPr>
        <p:cNvPr id="9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7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anchor="b" bIns="0" rIns="18288" tIns="0" vert="horz">
            <a:normAutofit/>
            <a:scene3d>
              <a:camera prst="orthographicFront"/>
              <a:lightRig dir="t" rig="freezing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b="1" sz="560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algn="tl" blurRad="38100" dir="5400000" dist="25400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38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algn="r" indent="0" marL="0" marR="45720">
              <a:buNone/>
              <a:defRPr>
                <a:solidFill>
                  <a:schemeClr val="tx1"/>
                </a:solidFill>
              </a:defRPr>
            </a:lvl1pPr>
            <a:lvl2pPr algn="ctr" indent="0" marL="457200">
              <a:buNone/>
            </a:lvl2pPr>
            <a:lvl3pPr algn="ctr" indent="0" marL="914400">
              <a:buNone/>
            </a:lvl3pPr>
            <a:lvl4pPr algn="ctr" indent="0" marL="1371600">
              <a:buNone/>
            </a:lvl4pPr>
            <a:lvl5pPr algn="ctr" indent="0" marL="1828800">
              <a:buNone/>
            </a:lvl5pPr>
            <a:lvl6pPr algn="ctr" indent="0" marL="2286000">
              <a:buNone/>
            </a:lvl6pPr>
            <a:lvl7pPr algn="ctr" indent="0" marL="2743200">
              <a:buNone/>
            </a:lvl7pPr>
            <a:lvl8pPr algn="ctr" indent="0" marL="3200400">
              <a:buNone/>
            </a:lvl8pPr>
            <a:lvl9pPr algn="ctr" indent="0" marL="3657600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48639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640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641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Заголовок и вертикальный текст">
    <p:spTree>
      <p:nvGrpSpPr>
        <p:cNvPr id="19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54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855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85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7BED12A-4787-49EF-92A3-2B1B74A38591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85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t/>
            </a: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85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EDF2009-C087-424C-ACC2-B294C744444B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Вертикальный заголовок и текст">
    <p:spTree>
      <p:nvGrpSpPr>
        <p:cNvPr id="19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39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840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841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7BED12A-4787-49EF-92A3-2B1B74A38591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842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t/>
            </a: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843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EDF2009-C087-424C-ACC2-B294C744444B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Титульный слайд">
    <p:spTree>
      <p:nvGrpSpPr>
        <p:cNvPr id="17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66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anchor="b" bIns="0" rIns="18288" tIns="0" vert="horz">
            <a:normAutofit/>
            <a:scene3d>
              <a:camera prst="orthographicFront"/>
              <a:lightRig dir="t" rig="freezing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b="1" sz="560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algn="tl" blurRad="38100" dir="5400000" dist="25400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76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algn="r" indent="0" marL="0" marR="45720">
              <a:buNone/>
              <a:defRPr>
                <a:solidFill>
                  <a:schemeClr val="tx1"/>
                </a:solidFill>
              </a:defRPr>
            </a:lvl1pPr>
            <a:lvl2pPr algn="ctr" indent="0" marL="457200">
              <a:buNone/>
            </a:lvl2pPr>
            <a:lvl3pPr algn="ctr" indent="0" marL="914400">
              <a:buNone/>
            </a:lvl3pPr>
            <a:lvl4pPr algn="ctr" indent="0" marL="1371600">
              <a:buNone/>
            </a:lvl4pPr>
            <a:lvl5pPr algn="ctr" indent="0" marL="1828800">
              <a:buNone/>
            </a:lvl5pPr>
            <a:lvl6pPr algn="ctr" indent="0" marL="2286000">
              <a:buNone/>
            </a:lvl6pPr>
            <a:lvl7pPr algn="ctr" indent="0" marL="2743200">
              <a:buNone/>
            </a:lvl7pPr>
            <a:lvl8pPr algn="ctr" indent="0" marL="3200400">
              <a:buNone/>
            </a:lvl8pPr>
            <a:lvl9pPr algn="ctr" indent="0" marL="3657600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48768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76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t/>
            </a: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770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Заголовок и объект">
    <p:spTree>
      <p:nvGrpSpPr>
        <p:cNvPr id="17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71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772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77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77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t/>
            </a: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77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Заголовок раздела">
    <p:spTree>
      <p:nvGrpSpPr>
        <p:cNvPr id="17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61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anchor="b" bIns="0" tIns="0" vert="horz">
            <a:noAutofit/>
            <a:scene3d>
              <a:camera prst="orthographicFront"/>
              <a:lightRig dir="t" rig="freezing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baseline="0" b="1" cap="none" dirty="0" sz="5600" lang="en-US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algn="tl" blurRad="38100" dir="5400000" dist="25400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762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anchor="t" lIns="45720" rIns="45720"/>
          <a:lstStyle>
            <a:lvl1pPr indent="0" marL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876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76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t/>
            </a: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76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Два объекта">
    <p:spTree>
      <p:nvGrpSpPr>
        <p:cNvPr id="17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81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78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78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78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78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t/>
            </a: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78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Сравнение">
    <p:spTree>
      <p:nvGrpSpPr>
        <p:cNvPr id="17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87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anchor="b" tIns="45720"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788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anchor="ctr" bIns="0" lIns="45720" rIns="45720" tIns="0">
            <a:noAutofit/>
          </a:bodyPr>
          <a:lstStyle>
            <a:lvl1pPr indent="0" marL="0">
              <a:buNone/>
              <a:defRPr baseline="0" b="1" cap="none" sz="2400">
                <a:solidFill>
                  <a:schemeClr val="tx2"/>
                </a:solidFill>
                <a:effectLst/>
              </a:defRPr>
            </a:lvl1pPr>
            <a:lvl2pPr>
              <a:buNone/>
              <a:defRPr b="1" sz="2000"/>
            </a:lvl2pPr>
            <a:lvl3pPr>
              <a:buNone/>
              <a:defRPr b="1" sz="1800"/>
            </a:lvl3pPr>
            <a:lvl4pPr>
              <a:buNone/>
              <a:defRPr b="1" sz="1600"/>
            </a:lvl4pPr>
            <a:lvl5pPr>
              <a:buNone/>
              <a:defRPr b="1" sz="16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8789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anchor="ctr" bIns="0" lIns="45720" rIns="45720" tIns="0"/>
          <a:lstStyle>
            <a:lvl1pPr indent="0" marL="0">
              <a:buNone/>
              <a:defRPr baseline="0" b="1" cap="none" sz="2400">
                <a:solidFill>
                  <a:schemeClr val="tx2"/>
                </a:solidFill>
                <a:effectLst/>
              </a:defRPr>
            </a:lvl1pPr>
            <a:lvl2pPr>
              <a:buNone/>
              <a:defRPr b="1" sz="2000"/>
            </a:lvl2pPr>
            <a:lvl3pPr>
              <a:buNone/>
              <a:defRPr b="1" sz="1800"/>
            </a:lvl3pPr>
            <a:lvl4pPr>
              <a:buNone/>
              <a:defRPr b="1" sz="1600"/>
            </a:lvl4pPr>
            <a:lvl5pPr>
              <a:buNone/>
              <a:defRPr b="1" sz="16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8790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791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792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793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t/>
            </a: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794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Только заголовок">
    <p:spTree>
      <p:nvGrpSpPr>
        <p:cNvPr id="16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57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anchor="b" bIns="0" tIns="45720" vert="horz">
            <a:normAutofit/>
            <a:scene3d>
              <a:camera prst="orthographicFront"/>
              <a:lightRig dir="t" rig="freezing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b="0" sz="50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75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75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t/>
            </a: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76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Пустой слайд">
    <p:spTree>
      <p:nvGrpSpPr>
        <p:cNvPr id="3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58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t/>
            </a: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58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Объект с подписью">
    <p:spTree>
      <p:nvGrpSpPr>
        <p:cNvPr id="17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00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anchor="b" lIns="0">
            <a:noAutofit/>
          </a:bodyPr>
          <a:lstStyle>
            <a:lvl1pPr algn="l" rtl="0">
              <a:spcBef>
                <a:spcPct val="0"/>
              </a:spcBef>
              <a:buNone/>
              <a:defRPr b="0" sz="26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801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algn="l" indent="0" marL="0">
              <a:buNone/>
              <a:defRPr sz="1400"/>
            </a:lvl1pPr>
            <a:lvl2pPr algn="l" indent="0">
              <a:buNone/>
              <a:defRPr sz="1200"/>
            </a:lvl2pPr>
            <a:lvl3pPr algn="l" indent="0">
              <a:buNone/>
              <a:defRPr sz="1000"/>
            </a:lvl3pPr>
            <a:lvl4pPr algn="l" indent="0">
              <a:buNone/>
              <a:defRPr sz="900"/>
            </a:lvl4pPr>
            <a:lvl5pPr algn="l" indent="0">
              <a:buNone/>
              <a:defRPr sz="9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8802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803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80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t/>
            </a: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80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Заголовок и объект">
    <p:spTree>
      <p:nvGrpSpPr>
        <p:cNvPr id="20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90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891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89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89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89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type="picTx">
  <p:cSld name="Рисунок с подписью">
    <p:spTree>
      <p:nvGrpSpPr>
        <p:cNvPr id="17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06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algn="tl" blurRad="63500" dir="7500000" dist="38500" kx="100000" rotWithShape="0" sx="98500" sy="10008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r>
              <a:t/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1048807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/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algn="tl" blurRad="19685" dir="12900000" dist="6350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r>
              <a:t/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1048808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anchor="b" bIns="45720" lIns="45720" rIns="45720" tIns="45720" vert="horz"/>
          <a:lstStyle>
            <a:lvl1pPr algn="l">
              <a:buNone/>
              <a:defRPr b="1" sz="2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809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anchor="t" bIns="45720" lIns="64008" rIns="45720"/>
          <a:lstStyle>
            <a:lvl1pPr algn="l" indent="0" marL="0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88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8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t/>
            </a: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81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81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/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indent="0" marL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dirty="0" kumimoji="0" lang="en-US"/>
          </a:p>
        </p:txBody>
      </p:sp>
      <p:sp>
        <p:nvSpPr>
          <p:cNvPr id="1048814" name="Freeform 9"/>
          <p:cNvSpPr/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r>
              <a:t/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1048815" name="Freeform 10"/>
          <p:cNvSpPr/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r>
              <a:t/>
            </a:r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Заголовок и вертикальный текст">
    <p:spTree>
      <p:nvGrpSpPr>
        <p:cNvPr id="17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95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796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79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79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t/>
            </a: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79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Вертикальный заголовок и текст">
    <p:spTree>
      <p:nvGrpSpPr>
        <p:cNvPr id="17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76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777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77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77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r>
              <a:t/>
            </a: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78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Заголовок раздела">
    <p:spTree>
      <p:nvGrpSpPr>
        <p:cNvPr id="20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21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anchor="b" bIns="0" tIns="0" vert="horz">
            <a:noAutofit/>
            <a:scene3d>
              <a:camera prst="orthographicFront"/>
              <a:lightRig dir="t" rig="freezing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baseline="0" b="1" cap="none" dirty="0" sz="5600" lang="en-US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algn="tl" blurRad="38100" dir="5400000" dist="25400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922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anchor="t" lIns="45720" rIns="45720"/>
          <a:lstStyle>
            <a:lvl1pPr indent="0" marL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892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92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92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Два объекта">
    <p:spTree>
      <p:nvGrpSpPr>
        <p:cNvPr id="20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15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916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917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91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91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92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Сравнение">
    <p:spTree>
      <p:nvGrpSpPr>
        <p:cNvPr id="21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36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anchor="b" tIns="45720"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937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anchor="ctr" bIns="0" lIns="45720" rIns="45720" tIns="0">
            <a:noAutofit/>
          </a:bodyPr>
          <a:lstStyle>
            <a:lvl1pPr indent="0" marL="0">
              <a:buNone/>
              <a:defRPr baseline="0" b="1" cap="none" sz="2400">
                <a:solidFill>
                  <a:schemeClr val="tx2"/>
                </a:solidFill>
                <a:effectLst/>
              </a:defRPr>
            </a:lvl1pPr>
            <a:lvl2pPr>
              <a:buNone/>
              <a:defRPr b="1" sz="2000"/>
            </a:lvl2pPr>
            <a:lvl3pPr>
              <a:buNone/>
              <a:defRPr b="1" sz="1800"/>
            </a:lvl3pPr>
            <a:lvl4pPr>
              <a:buNone/>
              <a:defRPr b="1" sz="1600"/>
            </a:lvl4pPr>
            <a:lvl5pPr>
              <a:buNone/>
              <a:defRPr b="1" sz="16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8938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anchor="ctr" bIns="0" lIns="45720" rIns="45720" tIns="0"/>
          <a:lstStyle>
            <a:lvl1pPr indent="0" marL="0">
              <a:buNone/>
              <a:defRPr baseline="0" b="1" cap="none" sz="2400">
                <a:solidFill>
                  <a:schemeClr val="tx2"/>
                </a:solidFill>
                <a:effectLst/>
              </a:defRPr>
            </a:lvl1pPr>
            <a:lvl2pPr>
              <a:buNone/>
              <a:defRPr b="1" sz="2000"/>
            </a:lvl2pPr>
            <a:lvl3pPr>
              <a:buNone/>
              <a:defRPr b="1" sz="1800"/>
            </a:lvl3pPr>
            <a:lvl4pPr>
              <a:buNone/>
              <a:defRPr b="1" sz="1600"/>
            </a:lvl4pPr>
            <a:lvl5pPr>
              <a:buNone/>
              <a:defRPr b="1" sz="16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8939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940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94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942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94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Только заголовок">
    <p:spTree>
      <p:nvGrpSpPr>
        <p:cNvPr id="21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3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anchor="b" bIns="0" tIns="45720" vert="horz">
            <a:normAutofit/>
            <a:scene3d>
              <a:camera prst="orthographicFront"/>
              <a:lightRig dir="t" rig="freezing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b="0" sz="50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93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93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93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Пустой слайд">
    <p:spTree>
      <p:nvGrpSpPr>
        <p:cNvPr id="20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8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88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88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Объект с подписью">
    <p:spTree>
      <p:nvGrpSpPr>
        <p:cNvPr id="21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26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anchor="b" lIns="0">
            <a:noAutofit/>
          </a:bodyPr>
          <a:lstStyle>
            <a:lvl1pPr algn="l" rtl="0">
              <a:spcBef>
                <a:spcPct val="0"/>
              </a:spcBef>
              <a:buNone/>
              <a:defRPr b="0" sz="26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927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algn="l" indent="0" marL="0">
              <a:buNone/>
              <a:defRPr sz="1400"/>
            </a:lvl1pPr>
            <a:lvl2pPr algn="l" indent="0">
              <a:buNone/>
              <a:defRPr sz="1200"/>
            </a:lvl2pPr>
            <a:lvl3pPr algn="l" indent="0">
              <a:buNone/>
              <a:defRPr sz="1000"/>
            </a:lvl3pPr>
            <a:lvl4pPr algn="l" indent="0">
              <a:buNone/>
              <a:defRPr sz="900"/>
            </a:lvl4pPr>
            <a:lvl5pPr algn="l" indent="0">
              <a:buNone/>
              <a:defRPr sz="9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8928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92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93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93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Заголовок и объект">
    <p:spTree>
      <p:nvGrpSpPr>
        <p:cNvPr id="28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11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9212" name="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921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104921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921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type="picTx">
  <p:cSld name="Рисунок с подписью">
    <p:spTree>
      <p:nvGrpSpPr>
        <p:cNvPr id="20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95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algn="tl" blurRad="63500" dir="7500000" dist="38500" kx="100000" rotWithShape="0" sx="98500" sy="10008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48896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/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algn="tl" blurRad="19685" dir="12900000" dist="6350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48897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anchor="b" bIns="45720" lIns="45720" rIns="45720" tIns="45720" vert="horz"/>
          <a:lstStyle>
            <a:lvl1pPr algn="l">
              <a:buNone/>
              <a:defRPr b="1" sz="2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898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anchor="t" bIns="45720" lIns="64008" rIns="45720"/>
          <a:lstStyle>
            <a:lvl1pPr algn="l" indent="0" marL="0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889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90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90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902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/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indent="0" marL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dirty="0" kumimoji="0" lang="en-US"/>
          </a:p>
        </p:txBody>
      </p:sp>
      <p:sp>
        <p:nvSpPr>
          <p:cNvPr id="1048903" name="Freeform 9"/>
          <p:cNvSpPr/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48904" name="Freeform 10"/>
          <p:cNvSpPr/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Заголовок и вертикальный текст">
    <p:spTree>
      <p:nvGrpSpPr>
        <p:cNvPr id="20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05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906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90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90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90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Вертикальный заголовок и текст">
    <p:spTree>
      <p:nvGrpSpPr>
        <p:cNvPr id="20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10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911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9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9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9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Титульный слайд">
    <p:spTree>
      <p:nvGrpSpPr>
        <p:cNvPr id="30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334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anchor="b" bIns="0" rIns="18288" tIns="0" vert="horz">
            <a:normAutofit/>
            <a:scene3d>
              <a:camera prst="orthographicFront"/>
              <a:lightRig dir="t" rig="freezing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b="1" sz="560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algn="tl" blurRad="38100" dir="5400000" dist="25400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335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algn="r" indent="0" marL="0" marR="45720">
              <a:buNone/>
              <a:defRPr>
                <a:solidFill>
                  <a:schemeClr val="tx1"/>
                </a:solidFill>
              </a:defRPr>
            </a:lvl1pPr>
            <a:lvl2pPr algn="ctr" indent="0" marL="457200">
              <a:buNone/>
            </a:lvl2pPr>
            <a:lvl3pPr algn="ctr" indent="0" marL="914400">
              <a:buNone/>
            </a:lvl3pPr>
            <a:lvl4pPr algn="ctr" indent="0" marL="1371600">
              <a:buNone/>
            </a:lvl4pPr>
            <a:lvl5pPr algn="ctr" indent="0" marL="1828800">
              <a:buNone/>
            </a:lvl5pPr>
            <a:lvl6pPr algn="ctr" indent="0" marL="2286000">
              <a:buNone/>
            </a:lvl6pPr>
            <a:lvl7pPr algn="ctr" indent="0" marL="2743200">
              <a:buNone/>
            </a:lvl7pPr>
            <a:lvl8pPr algn="ctr" indent="0" marL="3200400">
              <a:buNone/>
            </a:lvl8pPr>
            <a:lvl9pPr algn="ctr" indent="0" marL="3657600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49336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337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338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Заголовок и объект">
    <p:spTree>
      <p:nvGrpSpPr>
        <p:cNvPr id="11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5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65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65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65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Заголовок раздела">
    <p:spTree>
      <p:nvGrpSpPr>
        <p:cNvPr id="30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324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anchor="b" bIns="0" tIns="0" vert="horz">
            <a:noAutofit/>
            <a:scene3d>
              <a:camera prst="orthographicFront"/>
              <a:lightRig dir="t" rig="freezing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baseline="0" b="1" cap="none" dirty="0" sz="5600" lang="en-US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algn="tl" blurRad="38100" dir="5400000" dist="25400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325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anchor="t" lIns="45720" rIns="45720"/>
          <a:lstStyle>
            <a:lvl1pPr indent="0" marL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932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32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32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Два объекта">
    <p:spTree>
      <p:nvGrpSpPr>
        <p:cNvPr id="30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35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35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35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35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35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35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Сравнение">
    <p:spTree>
      <p:nvGrpSpPr>
        <p:cNvPr id="30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339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anchor="b" tIns="45720"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34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anchor="ctr" bIns="0" lIns="45720" rIns="45720" tIns="0">
            <a:noAutofit/>
          </a:bodyPr>
          <a:lstStyle>
            <a:lvl1pPr indent="0" marL="0">
              <a:buNone/>
              <a:defRPr baseline="0" b="1" cap="none" sz="2400">
                <a:solidFill>
                  <a:schemeClr val="tx2"/>
                </a:solidFill>
                <a:effectLst/>
              </a:defRPr>
            </a:lvl1pPr>
            <a:lvl2pPr>
              <a:buNone/>
              <a:defRPr b="1" sz="2000"/>
            </a:lvl2pPr>
            <a:lvl3pPr>
              <a:buNone/>
              <a:defRPr b="1" sz="1800"/>
            </a:lvl3pPr>
            <a:lvl4pPr>
              <a:buNone/>
              <a:defRPr b="1" sz="1600"/>
            </a:lvl4pPr>
            <a:lvl5pPr>
              <a:buNone/>
              <a:defRPr b="1" sz="16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9341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anchor="ctr" bIns="0" lIns="45720" rIns="45720" tIns="0"/>
          <a:lstStyle>
            <a:lvl1pPr indent="0" marL="0">
              <a:buNone/>
              <a:defRPr baseline="0" b="1" cap="none" sz="2400">
                <a:solidFill>
                  <a:schemeClr val="tx2"/>
                </a:solidFill>
                <a:effectLst/>
              </a:defRPr>
            </a:lvl1pPr>
            <a:lvl2pPr>
              <a:buNone/>
              <a:defRPr b="1" sz="2000"/>
            </a:lvl2pPr>
            <a:lvl3pPr>
              <a:buNone/>
              <a:defRPr b="1" sz="1800"/>
            </a:lvl3pPr>
            <a:lvl4pPr>
              <a:buNone/>
              <a:defRPr b="1" sz="1600"/>
            </a:lvl4pPr>
            <a:lvl5pPr>
              <a:buNone/>
              <a:defRPr b="1" sz="16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9342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343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34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34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34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Только заголовок">
    <p:spTree>
      <p:nvGrpSpPr>
        <p:cNvPr id="30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358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anchor="b" bIns="0" tIns="45720" vert="horz">
            <a:normAutofit/>
            <a:scene3d>
              <a:camera prst="orthographicFront"/>
              <a:lightRig dir="t" rig="freezing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b="0" sz="50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359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36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36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Пустой слайд">
    <p:spTree>
      <p:nvGrpSpPr>
        <p:cNvPr id="30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36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36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36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Заголовок раздела">
    <p:spTree>
      <p:nvGrpSpPr>
        <p:cNvPr id="28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27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b="1" cap="all" sz="4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9228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indent="0" mar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indent="0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922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104923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923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Объект с подписью">
    <p:spTree>
      <p:nvGrpSpPr>
        <p:cNvPr id="30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365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anchor="b" lIns="0">
            <a:noAutofit/>
          </a:bodyPr>
          <a:lstStyle>
            <a:lvl1pPr algn="l" rtl="0">
              <a:spcBef>
                <a:spcPct val="0"/>
              </a:spcBef>
              <a:buNone/>
              <a:defRPr b="0" sz="26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366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algn="l" indent="0" marL="0">
              <a:buNone/>
              <a:defRPr sz="1400"/>
            </a:lvl1pPr>
            <a:lvl2pPr algn="l" indent="0">
              <a:buNone/>
              <a:defRPr sz="1200"/>
            </a:lvl2pPr>
            <a:lvl3pPr algn="l" indent="0">
              <a:buNone/>
              <a:defRPr sz="1000"/>
            </a:lvl3pPr>
            <a:lvl4pPr algn="l" indent="0">
              <a:buNone/>
              <a:defRPr sz="900"/>
            </a:lvl4pPr>
            <a:lvl5pPr algn="l" indent="0">
              <a:buNone/>
              <a:defRPr sz="9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9367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36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36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37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type="picTx">
  <p:cSld name="Рисунок с подписью">
    <p:spTree>
      <p:nvGrpSpPr>
        <p:cNvPr id="30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314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algn="tl" blurRad="63500" dir="7500000" dist="38500" kx="100000" rotWithShape="0" sx="98500" sy="10008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49315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/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algn="tl" blurRad="19685" dir="12900000" dist="6350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49316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anchor="b" bIns="45720" lIns="45720" rIns="45720" tIns="45720" vert="horz"/>
          <a:lstStyle>
            <a:lvl1pPr algn="l">
              <a:buNone/>
              <a:defRPr b="1" sz="2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317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anchor="t" bIns="45720" lIns="64008" rIns="45720"/>
          <a:lstStyle>
            <a:lvl1pPr algn="l" indent="0" marL="0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931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31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32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321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/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indent="0" marL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dirty="0" kumimoji="0" lang="en-US"/>
          </a:p>
        </p:txBody>
      </p:sp>
      <p:sp>
        <p:nvSpPr>
          <p:cNvPr id="1049322" name="Freeform 9"/>
          <p:cNvSpPr/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49323" name="Freeform 10"/>
          <p:cNvSpPr/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Заголовок и вертикальный текст">
    <p:spTree>
      <p:nvGrpSpPr>
        <p:cNvPr id="30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329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330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33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33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33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Вертикальный заголовок и текст">
    <p:spTree>
      <p:nvGrpSpPr>
        <p:cNvPr id="30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347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348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34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35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35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Титульный слайд">
    <p:spTree>
      <p:nvGrpSpPr>
        <p:cNvPr id="31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404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anchor="b" bIns="0" rIns="18288" tIns="0" vert="horz">
            <a:normAutofit/>
            <a:scene3d>
              <a:camera prst="orthographicFront"/>
              <a:lightRig dir="t" rig="freezing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b="1" sz="560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algn="tl" blurRad="38100" dir="5400000" dist="25400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405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algn="r" indent="0" marL="0" marR="45720">
              <a:buNone/>
              <a:defRPr>
                <a:solidFill>
                  <a:schemeClr val="tx1"/>
                </a:solidFill>
              </a:defRPr>
            </a:lvl1pPr>
            <a:lvl2pPr algn="ctr" indent="0" marL="457200">
              <a:buNone/>
            </a:lvl2pPr>
            <a:lvl3pPr algn="ctr" indent="0" marL="914400">
              <a:buNone/>
            </a:lvl3pPr>
            <a:lvl4pPr algn="ctr" indent="0" marL="1371600">
              <a:buNone/>
            </a:lvl4pPr>
            <a:lvl5pPr algn="ctr" indent="0" marL="1828800">
              <a:buNone/>
            </a:lvl5pPr>
            <a:lvl6pPr algn="ctr" indent="0" marL="2286000">
              <a:buNone/>
            </a:lvl6pPr>
            <a:lvl7pPr algn="ctr" indent="0" marL="2743200">
              <a:buNone/>
            </a:lvl7pPr>
            <a:lvl8pPr algn="ctr" indent="0" marL="3200400">
              <a:buNone/>
            </a:lvl8pPr>
            <a:lvl9pPr algn="ctr" indent="0" marL="3657600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49406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407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408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Заголовок и объект">
    <p:spTree>
      <p:nvGrpSpPr>
        <p:cNvPr id="31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376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377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37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37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38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Заголовок раздела">
    <p:spTree>
      <p:nvGrpSpPr>
        <p:cNvPr id="31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395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anchor="b" bIns="0" tIns="0" vert="horz">
            <a:noAutofit/>
            <a:scene3d>
              <a:camera prst="orthographicFront"/>
              <a:lightRig dir="t" rig="freezing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baseline="0" b="1" cap="none" dirty="0" sz="5600" lang="en-US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algn="tl" blurRad="38100" dir="5400000" dist="25400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396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anchor="t" lIns="45720" rIns="45720"/>
          <a:lstStyle>
            <a:lvl1pPr indent="0" marL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939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39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39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Два объекта">
    <p:spTree>
      <p:nvGrpSpPr>
        <p:cNvPr id="31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389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390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391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39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39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39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Сравнение">
    <p:spTree>
      <p:nvGrpSpPr>
        <p:cNvPr id="31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381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anchor="b" tIns="45720"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38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anchor="ctr" bIns="0" lIns="45720" rIns="45720" tIns="0">
            <a:noAutofit/>
          </a:bodyPr>
          <a:lstStyle>
            <a:lvl1pPr indent="0" marL="0">
              <a:buNone/>
              <a:defRPr baseline="0" b="1" cap="none" sz="2400">
                <a:solidFill>
                  <a:schemeClr val="tx2"/>
                </a:solidFill>
                <a:effectLst/>
              </a:defRPr>
            </a:lvl1pPr>
            <a:lvl2pPr>
              <a:buNone/>
              <a:defRPr b="1" sz="2000"/>
            </a:lvl2pPr>
            <a:lvl3pPr>
              <a:buNone/>
              <a:defRPr b="1" sz="1800"/>
            </a:lvl3pPr>
            <a:lvl4pPr>
              <a:buNone/>
              <a:defRPr b="1" sz="1600"/>
            </a:lvl4pPr>
            <a:lvl5pPr>
              <a:buNone/>
              <a:defRPr b="1" sz="16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9383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anchor="ctr" bIns="0" lIns="45720" rIns="45720" tIns="0"/>
          <a:lstStyle>
            <a:lvl1pPr indent="0" marL="0">
              <a:buNone/>
              <a:defRPr baseline="0" b="1" cap="none" sz="2400">
                <a:solidFill>
                  <a:schemeClr val="tx2"/>
                </a:solidFill>
                <a:effectLst/>
              </a:defRPr>
            </a:lvl1pPr>
            <a:lvl2pPr>
              <a:buNone/>
              <a:defRPr b="1" sz="2000"/>
            </a:lvl2pPr>
            <a:lvl3pPr>
              <a:buNone/>
              <a:defRPr b="1" sz="1800"/>
            </a:lvl3pPr>
            <a:lvl4pPr>
              <a:buNone/>
              <a:defRPr b="1" sz="1600"/>
            </a:lvl4pPr>
            <a:lvl5pPr>
              <a:buNone/>
              <a:defRPr b="1" sz="16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9384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38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386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387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388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Только заголовок">
    <p:spTree>
      <p:nvGrpSpPr>
        <p:cNvPr id="31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400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anchor="b" bIns="0" tIns="45720" vert="horz">
            <a:normAutofit/>
            <a:scene3d>
              <a:camera prst="orthographicFront"/>
              <a:lightRig dir="t" rig="freezing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b="0" sz="50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401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402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40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Два объекта">
    <p:spTree>
      <p:nvGrpSpPr>
        <p:cNvPr id="28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3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923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923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923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104923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923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Пустой слайд">
    <p:spTree>
      <p:nvGrpSpPr>
        <p:cNvPr id="12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66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66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Объект с подписью">
    <p:spTree>
      <p:nvGrpSpPr>
        <p:cNvPr id="31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414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anchor="b" lIns="0">
            <a:noAutofit/>
          </a:bodyPr>
          <a:lstStyle>
            <a:lvl1pPr algn="l" rtl="0">
              <a:spcBef>
                <a:spcPct val="0"/>
              </a:spcBef>
              <a:buNone/>
              <a:defRPr b="0" sz="26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415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algn="l" indent="0" marL="0">
              <a:buNone/>
              <a:defRPr sz="1400"/>
            </a:lvl1pPr>
            <a:lvl2pPr algn="l" indent="0">
              <a:buNone/>
              <a:defRPr sz="1200"/>
            </a:lvl2pPr>
            <a:lvl3pPr algn="l" indent="0">
              <a:buNone/>
              <a:defRPr sz="1000"/>
            </a:lvl3pPr>
            <a:lvl4pPr algn="l" indent="0">
              <a:buNone/>
              <a:defRPr sz="900"/>
            </a:lvl4pPr>
            <a:lvl5pPr algn="l" indent="0">
              <a:buNone/>
              <a:defRPr sz="9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9416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41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41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41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type="picTx">
  <p:cSld name="Рисунок с подписью">
    <p:spTree>
      <p:nvGrpSpPr>
        <p:cNvPr id="31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420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algn="tl" blurRad="63500" dir="7500000" dist="38500" kx="100000" rotWithShape="0" sx="98500" sy="10008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49421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/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algn="tl" blurRad="19685" dir="12900000" dist="6350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4942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anchor="b" bIns="45720" lIns="45720" rIns="45720" tIns="45720" vert="horz"/>
          <a:lstStyle>
            <a:lvl1pPr algn="l">
              <a:buNone/>
              <a:defRPr b="1" sz="2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423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anchor="t" bIns="45720" lIns="64008" rIns="45720"/>
          <a:lstStyle>
            <a:lvl1pPr algn="l" indent="0" marL="0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942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42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426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427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/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indent="0" marL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dirty="0" kumimoji="0" lang="en-US"/>
          </a:p>
        </p:txBody>
      </p:sp>
      <p:sp>
        <p:nvSpPr>
          <p:cNvPr id="1049428" name="Freeform 9"/>
          <p:cNvSpPr/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49429" name="Freeform 10"/>
          <p:cNvSpPr/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Заголовок и вертикальный текст">
    <p:spTree>
      <p:nvGrpSpPr>
        <p:cNvPr id="31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371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37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37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37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37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Вертикальный заголовок и текст">
    <p:spTree>
      <p:nvGrpSpPr>
        <p:cNvPr id="31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409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410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4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4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4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Титульный слайд">
    <p:spTree>
      <p:nvGrpSpPr>
        <p:cNvPr id="16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2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anchor="b" bIns="0" rIns="18288" tIns="0" vert="horz">
            <a:normAutofit/>
            <a:scene3d>
              <a:camera prst="orthographicFront"/>
              <a:lightRig dir="t" rig="freezing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b="1" sz="560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algn="tl" blurRad="38100" dir="5400000" dist="25400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733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algn="r" indent="0" marL="0" marR="45720">
              <a:buNone/>
              <a:defRPr>
                <a:solidFill>
                  <a:schemeClr val="tx1"/>
                </a:solidFill>
              </a:defRPr>
            </a:lvl1pPr>
            <a:lvl2pPr algn="ctr" indent="0" marL="457200">
              <a:buNone/>
            </a:lvl2pPr>
            <a:lvl3pPr algn="ctr" indent="0" marL="914400">
              <a:buNone/>
            </a:lvl3pPr>
            <a:lvl4pPr algn="ctr" indent="0" marL="1371600">
              <a:buNone/>
            </a:lvl4pPr>
            <a:lvl5pPr algn="ctr" indent="0" marL="1828800">
              <a:buNone/>
            </a:lvl5pPr>
            <a:lvl6pPr algn="ctr" indent="0" marL="2286000">
              <a:buNone/>
            </a:lvl6pPr>
            <a:lvl7pPr algn="ctr" indent="0" marL="2743200">
              <a:buNone/>
            </a:lvl7pPr>
            <a:lvl8pPr algn="ctr" indent="0" marL="3200400">
              <a:buNone/>
            </a:lvl8pPr>
            <a:lvl9pPr algn="ctr" indent="0" marL="3657600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4873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73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73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Заголовок и объект">
    <p:spTree>
      <p:nvGrpSpPr>
        <p:cNvPr id="16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7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748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74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75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75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Заголовок раздела">
    <p:spTree>
      <p:nvGrpSpPr>
        <p:cNvPr id="16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3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anchor="b" bIns="0" tIns="0" vert="horz">
            <a:noAutofit/>
            <a:scene3d>
              <a:camera prst="orthographicFront"/>
              <a:lightRig dir="t" rig="freezing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baseline="0" b="1" cap="none" dirty="0" sz="5600" lang="en-US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algn="tl" blurRad="38100" dir="5400000" dist="25400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714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anchor="t" lIns="45720" rIns="45720"/>
          <a:lstStyle>
            <a:lvl1pPr indent="0" marL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87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7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7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Два объекта">
    <p:spTree>
      <p:nvGrpSpPr>
        <p:cNvPr id="16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3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704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705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70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70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70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Сравнение">
    <p:spTree>
      <p:nvGrpSpPr>
        <p:cNvPr id="16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8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anchor="b" tIns="45720"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719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anchor="ctr" bIns="0" lIns="45720" rIns="45720" tIns="0">
            <a:noAutofit/>
          </a:bodyPr>
          <a:lstStyle>
            <a:lvl1pPr indent="0" marL="0">
              <a:buNone/>
              <a:defRPr baseline="0" b="1" cap="none" sz="2400">
                <a:solidFill>
                  <a:schemeClr val="tx2"/>
                </a:solidFill>
                <a:effectLst/>
              </a:defRPr>
            </a:lvl1pPr>
            <a:lvl2pPr>
              <a:buNone/>
              <a:defRPr b="1" sz="2000"/>
            </a:lvl2pPr>
            <a:lvl3pPr>
              <a:buNone/>
              <a:defRPr b="1" sz="1800"/>
            </a:lvl3pPr>
            <a:lvl4pPr>
              <a:buNone/>
              <a:defRPr b="1" sz="1600"/>
            </a:lvl4pPr>
            <a:lvl5pPr>
              <a:buNone/>
              <a:defRPr b="1" sz="16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8720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anchor="ctr" bIns="0" lIns="45720" rIns="45720" tIns="0"/>
          <a:lstStyle>
            <a:lvl1pPr indent="0" marL="0">
              <a:buNone/>
              <a:defRPr baseline="0" b="1" cap="none" sz="2400">
                <a:solidFill>
                  <a:schemeClr val="tx2"/>
                </a:solidFill>
                <a:effectLst/>
              </a:defRPr>
            </a:lvl1pPr>
            <a:lvl2pPr>
              <a:buNone/>
              <a:defRPr b="1" sz="2000"/>
            </a:lvl2pPr>
            <a:lvl3pPr>
              <a:buNone/>
              <a:defRPr b="1" sz="1800"/>
            </a:lvl3pPr>
            <a:lvl4pPr>
              <a:buNone/>
              <a:defRPr b="1" sz="1600"/>
            </a:lvl4pPr>
            <a:lvl5pPr>
              <a:buNone/>
              <a:defRPr b="1" sz="16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8721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722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723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724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725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Сравнение">
    <p:spTree>
      <p:nvGrpSpPr>
        <p:cNvPr id="28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38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9239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9240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9241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9242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9243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1049244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9245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Только заголовок">
    <p:spTree>
      <p:nvGrpSpPr>
        <p:cNvPr id="16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9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anchor="b" bIns="0" tIns="45720" vert="horz">
            <a:normAutofit/>
            <a:scene3d>
              <a:camera prst="orthographicFront"/>
              <a:lightRig dir="t" rig="freezing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b="0" sz="50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710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711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71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Пустой слайд">
    <p:spTree>
      <p:nvGrpSpPr>
        <p:cNvPr id="14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681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68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Объект с подписью">
    <p:spTree>
      <p:nvGrpSpPr>
        <p:cNvPr id="16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26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anchor="b" lIns="0">
            <a:noAutofit/>
          </a:bodyPr>
          <a:lstStyle>
            <a:lvl1pPr algn="l" rtl="0">
              <a:spcBef>
                <a:spcPct val="0"/>
              </a:spcBef>
              <a:buNone/>
              <a:defRPr b="0" sz="26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727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algn="l" indent="0" marL="0">
              <a:buNone/>
              <a:defRPr sz="1400"/>
            </a:lvl1pPr>
            <a:lvl2pPr algn="l" indent="0">
              <a:buNone/>
              <a:defRPr sz="1200"/>
            </a:lvl2pPr>
            <a:lvl3pPr algn="l" indent="0">
              <a:buNone/>
              <a:defRPr sz="1000"/>
            </a:lvl3pPr>
            <a:lvl4pPr algn="l" indent="0">
              <a:buNone/>
              <a:defRPr sz="900"/>
            </a:lvl4pPr>
            <a:lvl5pPr algn="l" indent="0">
              <a:buNone/>
              <a:defRPr sz="9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8728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72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73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73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type="picTx">
  <p:cSld name="Рисунок с подписью">
    <p:spTree>
      <p:nvGrpSpPr>
        <p:cNvPr id="16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7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algn="tl" blurRad="63500" dir="7500000" dist="38500" kx="100000" rotWithShape="0" sx="98500" sy="10008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48738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/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algn="tl" blurRad="19685" dir="12900000" dist="6350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48739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anchor="b" bIns="45720" lIns="45720" rIns="45720" tIns="45720" vert="horz"/>
          <a:lstStyle>
            <a:lvl1pPr algn="l">
              <a:buNone/>
              <a:defRPr b="1" sz="2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740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anchor="t" bIns="45720" lIns="64008" rIns="45720"/>
          <a:lstStyle>
            <a:lvl1pPr algn="l" indent="0" marL="0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874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74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74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744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/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indent="0" marL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dirty="0" kumimoji="0" lang="en-US"/>
          </a:p>
        </p:txBody>
      </p:sp>
      <p:sp>
        <p:nvSpPr>
          <p:cNvPr id="1048745" name="Freeform 9"/>
          <p:cNvSpPr/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48746" name="Freeform 10"/>
          <p:cNvSpPr/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Заголовок и вертикальный текст">
    <p:spTree>
      <p:nvGrpSpPr>
        <p:cNvPr id="16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5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75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75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75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75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Вертикальный заголовок и текст">
    <p:spTree>
      <p:nvGrpSpPr>
        <p:cNvPr id="15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8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99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70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70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70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Титульный слайд">
    <p:spTree>
      <p:nvGrpSpPr>
        <p:cNvPr id="29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30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anchor="b" bIns="0" rIns="18288" tIns="0" vert="horz">
            <a:normAutofit/>
            <a:scene3d>
              <a:camera prst="orthographicFront"/>
              <a:lightRig dir="t" rig="freezing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b="1" sz="560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algn="tl" blurRad="38100" dir="5400000" dist="25400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310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algn="r" indent="0" marL="0" marR="45720">
              <a:buNone/>
              <a:defRPr>
                <a:solidFill>
                  <a:schemeClr val="tx1"/>
                </a:solidFill>
              </a:defRPr>
            </a:lvl1pPr>
            <a:lvl2pPr algn="ctr" indent="0" marL="457200">
              <a:buNone/>
            </a:lvl2pPr>
            <a:lvl3pPr algn="ctr" indent="0" marL="914400">
              <a:buNone/>
            </a:lvl3pPr>
            <a:lvl4pPr algn="ctr" indent="0" marL="1371600">
              <a:buNone/>
            </a:lvl4pPr>
            <a:lvl5pPr algn="ctr" indent="0" marL="1828800">
              <a:buNone/>
            </a:lvl5pPr>
            <a:lvl6pPr algn="ctr" indent="0" marL="2286000">
              <a:buNone/>
            </a:lvl6pPr>
            <a:lvl7pPr algn="ctr" indent="0" marL="2743200">
              <a:buNone/>
            </a:lvl7pPr>
            <a:lvl8pPr algn="ctr" indent="0" marL="3200400">
              <a:buNone/>
            </a:lvl8pPr>
            <a:lvl9pPr algn="ctr" indent="0" marL="3657600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493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7BED12A-4787-49EF-92A3-2B1B74A38591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3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3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EDF2009-C087-424C-ACC2-B294C744444B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Заголовок и объект">
    <p:spTree>
      <p:nvGrpSpPr>
        <p:cNvPr id="29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304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305" name="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30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7BED12A-4787-49EF-92A3-2B1B74A38591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30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30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EDF2009-C087-424C-ACC2-B294C744444B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Заголовок раздела">
    <p:spTree>
      <p:nvGrpSpPr>
        <p:cNvPr id="29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88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anchor="b" bIns="0" tIns="0" vert="horz">
            <a:noAutofit/>
            <a:scene3d>
              <a:camera prst="orthographicFront"/>
              <a:lightRig dir="t" rig="freezing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baseline="0" b="1" cap="none" dirty="0" sz="5600" lang="en-US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algn="tl" blurRad="38100" dir="5400000" dist="25400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289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anchor="t" lIns="45720" rIns="45720"/>
          <a:lstStyle>
            <a:lvl1pPr indent="0" marL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929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7BED12A-4787-49EF-92A3-2B1B74A38591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29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29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EDF2009-C087-424C-ACC2-B294C744444B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Два объекта">
    <p:spTree>
      <p:nvGrpSpPr>
        <p:cNvPr id="29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98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299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300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30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7BED12A-4787-49EF-92A3-2B1B74A38591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30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30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EDF2009-C087-424C-ACC2-B294C744444B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Только заголовок">
    <p:spTree>
      <p:nvGrpSpPr>
        <p:cNvPr id="28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0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920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104920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920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Сравнение">
    <p:spTree>
      <p:nvGrpSpPr>
        <p:cNvPr id="29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60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anchor="b" tIns="45720"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261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anchor="ctr" bIns="0" lIns="45720" rIns="45720" tIns="0">
            <a:noAutofit/>
          </a:bodyPr>
          <a:lstStyle>
            <a:lvl1pPr indent="0" marL="0">
              <a:buNone/>
              <a:defRPr baseline="0" b="1" cap="none" sz="2400">
                <a:solidFill>
                  <a:schemeClr val="tx2"/>
                </a:solidFill>
                <a:effectLst/>
              </a:defRPr>
            </a:lvl1pPr>
            <a:lvl2pPr>
              <a:buNone/>
              <a:defRPr b="1" sz="2000"/>
            </a:lvl2pPr>
            <a:lvl3pPr>
              <a:buNone/>
              <a:defRPr b="1" sz="1800"/>
            </a:lvl3pPr>
            <a:lvl4pPr>
              <a:buNone/>
              <a:defRPr b="1" sz="1600"/>
            </a:lvl4pPr>
            <a:lvl5pPr>
              <a:buNone/>
              <a:defRPr b="1" sz="16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9262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anchor="ctr" bIns="0" lIns="45720" rIns="45720" tIns="0"/>
          <a:lstStyle>
            <a:lvl1pPr indent="0" marL="0">
              <a:buNone/>
              <a:defRPr baseline="0" b="1" cap="none" sz="2400">
                <a:solidFill>
                  <a:schemeClr val="tx2"/>
                </a:solidFill>
                <a:effectLst/>
              </a:defRPr>
            </a:lvl1pPr>
            <a:lvl2pPr>
              <a:buNone/>
              <a:defRPr b="1" sz="2000"/>
            </a:lvl2pPr>
            <a:lvl3pPr>
              <a:buNone/>
              <a:defRPr b="1" sz="1800"/>
            </a:lvl3pPr>
            <a:lvl4pPr>
              <a:buNone/>
              <a:defRPr b="1" sz="1600"/>
            </a:lvl4pPr>
            <a:lvl5pPr>
              <a:buNone/>
              <a:defRPr b="1" sz="16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9263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264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26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7BED12A-4787-49EF-92A3-2B1B74A38591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266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267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EDF2009-C087-424C-ACC2-B294C744444B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Только заголовок">
    <p:spTree>
      <p:nvGrpSpPr>
        <p:cNvPr id="29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74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anchor="b" bIns="0" tIns="45720" vert="horz">
            <a:normAutofit/>
            <a:scene3d>
              <a:camera prst="orthographicFront"/>
              <a:lightRig dir="t" rig="freezing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b="0" sz="50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275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7BED12A-4787-49EF-92A3-2B1B74A38591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27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27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EDF2009-C087-424C-ACC2-B294C744444B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Пустой слайд">
    <p:spTree>
      <p:nvGrpSpPr>
        <p:cNvPr id="5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7BED12A-4787-49EF-92A3-2B1B74A38591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59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600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EDF2009-C087-424C-ACC2-B294C744444B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Объект с подписью">
    <p:spTree>
      <p:nvGrpSpPr>
        <p:cNvPr id="29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68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anchor="b" lIns="0">
            <a:noAutofit/>
          </a:bodyPr>
          <a:lstStyle>
            <a:lvl1pPr algn="l" rtl="0">
              <a:spcBef>
                <a:spcPct val="0"/>
              </a:spcBef>
              <a:buNone/>
              <a:defRPr b="0" sz="26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269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algn="l" indent="0" marL="0">
              <a:buNone/>
              <a:defRPr sz="1400"/>
            </a:lvl1pPr>
            <a:lvl2pPr algn="l" indent="0">
              <a:buNone/>
              <a:defRPr sz="1200"/>
            </a:lvl2pPr>
            <a:lvl3pPr algn="l" indent="0">
              <a:buNone/>
              <a:defRPr sz="1000"/>
            </a:lvl3pPr>
            <a:lvl4pPr algn="l" indent="0">
              <a:buNone/>
              <a:defRPr sz="900"/>
            </a:lvl4pPr>
            <a:lvl5pPr algn="l" indent="0">
              <a:buNone/>
              <a:defRPr sz="9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9270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27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7BED12A-4787-49EF-92A3-2B1B74A38591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27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27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EDF2009-C087-424C-ACC2-B294C744444B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type="picTx">
  <p:cSld name="Рисунок с подписью">
    <p:spTree>
      <p:nvGrpSpPr>
        <p:cNvPr id="29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78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algn="tl" blurRad="63500" dir="7500000" dist="38500" kx="100000" rotWithShape="0" sx="98500" sy="10008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49279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/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algn="tl" blurRad="19685" dir="12900000" dist="6350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49280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anchor="b" bIns="45720" lIns="45720" rIns="45720" tIns="45720" vert="horz"/>
          <a:lstStyle>
            <a:lvl1pPr algn="l">
              <a:buNone/>
              <a:defRPr b="1" sz="2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281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anchor="t" bIns="45720" lIns="64008" rIns="45720"/>
          <a:lstStyle>
            <a:lvl1pPr algn="l" indent="0" marL="0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9282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7BED12A-4787-49EF-92A3-2B1B74A38591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283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284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p>
            <a:fld id="{4EDF2009-C087-424C-ACC2-B294C744444B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285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/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indent="0" marL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dirty="0" kumimoji="0" lang="en-US"/>
          </a:p>
        </p:txBody>
      </p:sp>
      <p:sp>
        <p:nvSpPr>
          <p:cNvPr id="1049286" name="Полилиния 9"/>
          <p:cNvSpPr/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49287" name="Полилиния 10"/>
          <p:cNvSpPr/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Заголовок и вертикальный текст">
    <p:spTree>
      <p:nvGrpSpPr>
        <p:cNvPr id="29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93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294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29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7BED12A-4787-49EF-92A3-2B1B74A38591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29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29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EDF2009-C087-424C-ACC2-B294C744444B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Вертикальный заголовок и текст">
    <p:spTree>
      <p:nvGrpSpPr>
        <p:cNvPr id="29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55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256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25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7BED12A-4787-49EF-92A3-2B1B74A38591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25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25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EDF2009-C087-424C-ACC2-B294C744444B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Титульный слайд">
    <p:spTree>
      <p:nvGrpSpPr>
        <p:cNvPr id="23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15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anchor="b" bIns="0" rIns="18288" tIns="0" vert="horz">
            <a:normAutofit/>
            <a:scene3d>
              <a:camera prst="orthographicFront"/>
              <a:lightRig dir="t" rig="freezing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b="1" sz="560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algn="tl" blurRad="38100" dir="5400000" dist="25400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016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algn="r" indent="0" marL="0" marR="45720">
              <a:buNone/>
              <a:defRPr>
                <a:solidFill>
                  <a:schemeClr val="tx1"/>
                </a:solidFill>
              </a:defRPr>
            </a:lvl1pPr>
            <a:lvl2pPr algn="ctr" indent="0" marL="457200">
              <a:buNone/>
            </a:lvl2pPr>
            <a:lvl3pPr algn="ctr" indent="0" marL="914400">
              <a:buNone/>
            </a:lvl3pPr>
            <a:lvl4pPr algn="ctr" indent="0" marL="1371600">
              <a:buNone/>
            </a:lvl4pPr>
            <a:lvl5pPr algn="ctr" indent="0" marL="1828800">
              <a:buNone/>
            </a:lvl5pPr>
            <a:lvl6pPr algn="ctr" indent="0" marL="2286000">
              <a:buNone/>
            </a:lvl6pPr>
            <a:lvl7pPr algn="ctr" indent="0" marL="2743200">
              <a:buNone/>
            </a:lvl7pPr>
            <a:lvl8pPr algn="ctr" indent="0" marL="3200400">
              <a:buNone/>
            </a:lvl8pPr>
            <a:lvl9pPr algn="ctr" indent="0" marL="3657600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49017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018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019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Заголовок и объект">
    <p:spTree>
      <p:nvGrpSpPr>
        <p:cNvPr id="24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64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065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06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06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06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Заголовок раздела">
    <p:spTree>
      <p:nvGrpSpPr>
        <p:cNvPr id="24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69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anchor="b" bIns="0" tIns="0" vert="horz">
            <a:noAutofit/>
            <a:scene3d>
              <a:camera prst="orthographicFront"/>
              <a:lightRig dir="t" rig="freezing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baseline="0" b="1" cap="none" dirty="0" sz="5600" lang="en-US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algn="tl" blurRad="38100" dir="5400000" dist="25400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070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anchor="t" lIns="45720" rIns="45720"/>
          <a:lstStyle>
            <a:lvl1pPr indent="0" marL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907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07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07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Пустой слайд">
    <p:spTree>
      <p:nvGrpSpPr>
        <p:cNvPr id="28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46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1049247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9248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Два объекта">
    <p:spTree>
      <p:nvGrpSpPr>
        <p:cNvPr id="24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50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051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052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053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05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05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Сравнение">
    <p:spTree>
      <p:nvGrpSpPr>
        <p:cNvPr id="24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56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anchor="b" tIns="45720"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057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anchor="ctr" bIns="0" lIns="45720" rIns="45720" tIns="0">
            <a:noAutofit/>
          </a:bodyPr>
          <a:lstStyle>
            <a:lvl1pPr indent="0" marL="0">
              <a:buNone/>
              <a:defRPr baseline="0" b="1" cap="none" sz="2400">
                <a:solidFill>
                  <a:schemeClr val="tx2"/>
                </a:solidFill>
                <a:effectLst/>
              </a:defRPr>
            </a:lvl1pPr>
            <a:lvl2pPr>
              <a:buNone/>
              <a:defRPr b="1" sz="2000"/>
            </a:lvl2pPr>
            <a:lvl3pPr>
              <a:buNone/>
              <a:defRPr b="1" sz="1800"/>
            </a:lvl3pPr>
            <a:lvl4pPr>
              <a:buNone/>
              <a:defRPr b="1" sz="1600"/>
            </a:lvl4pPr>
            <a:lvl5pPr>
              <a:buNone/>
              <a:defRPr b="1" sz="16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9058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anchor="ctr" bIns="0" lIns="45720" rIns="45720" tIns="0"/>
          <a:lstStyle>
            <a:lvl1pPr indent="0" marL="0">
              <a:buNone/>
              <a:defRPr baseline="0" b="1" cap="none" sz="2400">
                <a:solidFill>
                  <a:schemeClr val="tx2"/>
                </a:solidFill>
                <a:effectLst/>
              </a:defRPr>
            </a:lvl1pPr>
            <a:lvl2pPr>
              <a:buNone/>
              <a:defRPr b="1" sz="2000"/>
            </a:lvl2pPr>
            <a:lvl3pPr>
              <a:buNone/>
              <a:defRPr b="1" sz="1800"/>
            </a:lvl3pPr>
            <a:lvl4pPr>
              <a:buNone/>
              <a:defRPr b="1" sz="1600"/>
            </a:lvl4pPr>
            <a:lvl5pPr>
              <a:buNone/>
              <a:defRPr b="1" sz="16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9059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060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06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062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06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Только заголовок">
    <p:spTree>
      <p:nvGrpSpPr>
        <p:cNvPr id="23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20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anchor="b" bIns="0" tIns="45720" vert="horz">
            <a:normAutofit/>
            <a:scene3d>
              <a:camera prst="orthographicFront"/>
              <a:lightRig dir="t" rig="freezing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b="0" sz="50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021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022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02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Пустой слайд">
    <p:spTree>
      <p:nvGrpSpPr>
        <p:cNvPr id="15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69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69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Объект с подписью">
    <p:spTree>
      <p:nvGrpSpPr>
        <p:cNvPr id="23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24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anchor="b" lIns="0">
            <a:noAutofit/>
          </a:bodyPr>
          <a:lstStyle>
            <a:lvl1pPr algn="l" rtl="0">
              <a:spcBef>
                <a:spcPct val="0"/>
              </a:spcBef>
              <a:buNone/>
              <a:defRPr b="0" sz="26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025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algn="l" indent="0" marL="0">
              <a:buNone/>
              <a:defRPr sz="1400"/>
            </a:lvl1pPr>
            <a:lvl2pPr algn="l" indent="0">
              <a:buNone/>
              <a:defRPr sz="1200"/>
            </a:lvl2pPr>
            <a:lvl3pPr algn="l" indent="0">
              <a:buNone/>
              <a:defRPr sz="1000"/>
            </a:lvl3pPr>
            <a:lvl4pPr algn="l" indent="0">
              <a:buNone/>
              <a:defRPr sz="900"/>
            </a:lvl4pPr>
            <a:lvl5pPr algn="l" indent="0">
              <a:buNone/>
              <a:defRPr sz="9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9026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02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02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02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type="picTx">
  <p:cSld name="Рисунок с подписью">
    <p:spTree>
      <p:nvGrpSpPr>
        <p:cNvPr id="24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35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algn="tl" blurRad="63500" dir="7500000" dist="38500" kx="100000" rotWithShape="0" sx="98500" sy="10008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49036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/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algn="tl" blurRad="19685" dir="12900000" dist="6350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49037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anchor="b" bIns="45720" lIns="45720" rIns="45720" tIns="45720" vert="horz"/>
          <a:lstStyle>
            <a:lvl1pPr algn="l">
              <a:buNone/>
              <a:defRPr b="1" sz="2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038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anchor="t" bIns="45720" lIns="64008" rIns="45720"/>
          <a:lstStyle>
            <a:lvl1pPr algn="l" indent="0" marL="0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903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04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04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042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/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indent="0" marL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dirty="0" kumimoji="0" lang="en-US"/>
          </a:p>
        </p:txBody>
      </p:sp>
      <p:sp>
        <p:nvSpPr>
          <p:cNvPr id="1049043" name="Freeform 9"/>
          <p:cNvSpPr/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49044" name="Freeform 10"/>
          <p:cNvSpPr/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Заголовок и вертикальный текст">
    <p:spTree>
      <p:nvGrpSpPr>
        <p:cNvPr id="24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45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046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04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04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04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Вертикальный заголовок и текст">
    <p:spTree>
      <p:nvGrpSpPr>
        <p:cNvPr id="24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30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031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03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03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03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Титульный слайд">
    <p:spTree>
      <p:nvGrpSpPr>
        <p:cNvPr id="25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00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anchor="b" bIns="0" rIns="18288" tIns="0" vert="horz">
            <a:normAutofit/>
            <a:scene3d>
              <a:camera prst="orthographicFront"/>
              <a:lightRig dir="t" rig="freezing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b="1" sz="560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algn="tl" blurRad="38100" dir="5400000" dist="25400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101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algn="r" indent="0" marL="0" marR="45720">
              <a:buNone/>
              <a:defRPr>
                <a:solidFill>
                  <a:schemeClr val="tx1"/>
                </a:solidFill>
              </a:defRPr>
            </a:lvl1pPr>
            <a:lvl2pPr algn="ctr" indent="0" marL="457200">
              <a:buNone/>
            </a:lvl2pPr>
            <a:lvl3pPr algn="ctr" indent="0" marL="914400">
              <a:buNone/>
            </a:lvl3pPr>
            <a:lvl4pPr algn="ctr" indent="0" marL="1371600">
              <a:buNone/>
            </a:lvl4pPr>
            <a:lvl5pPr algn="ctr" indent="0" marL="1828800">
              <a:buNone/>
            </a:lvl5pPr>
            <a:lvl6pPr algn="ctr" indent="0" marL="2286000">
              <a:buNone/>
            </a:lvl6pPr>
            <a:lvl7pPr algn="ctr" indent="0" marL="2743200">
              <a:buNone/>
            </a:lvl7pPr>
            <a:lvl8pPr algn="ctr" indent="0" marL="3200400">
              <a:buNone/>
            </a:lvl8pPr>
            <a:lvl9pPr algn="ctr" indent="0" marL="3657600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49102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103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104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Заголовок и объект">
    <p:spTree>
      <p:nvGrpSpPr>
        <p:cNvPr id="24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74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075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07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07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07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Объект с подписью">
    <p:spTree>
      <p:nvGrpSpPr>
        <p:cNvPr id="28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49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b="1" sz="2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9250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9251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indent="0" marL="0">
              <a:buNone/>
              <a:defRPr sz="14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9252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1049253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925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Заголовок раздела">
    <p:spTree>
      <p:nvGrpSpPr>
        <p:cNvPr id="24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79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anchor="b" bIns="0" tIns="0" vert="horz">
            <a:noAutofit/>
            <a:scene3d>
              <a:camera prst="orthographicFront"/>
              <a:lightRig dir="t" rig="freezing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baseline="0" b="1" cap="none" dirty="0" sz="5600" lang="en-US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algn="tl" blurRad="38100" dir="5400000" dist="25400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080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anchor="t" lIns="45720" rIns="45720"/>
          <a:lstStyle>
            <a:lvl1pPr indent="0" marL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908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08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08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Два объекта">
    <p:spTree>
      <p:nvGrpSpPr>
        <p:cNvPr id="25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27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128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129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13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13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13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Сравнение">
    <p:spTree>
      <p:nvGrpSpPr>
        <p:cNvPr id="25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19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anchor="b" tIns="45720"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12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anchor="ctr" bIns="0" lIns="45720" rIns="45720" tIns="0">
            <a:noAutofit/>
          </a:bodyPr>
          <a:lstStyle>
            <a:lvl1pPr indent="0" marL="0">
              <a:buNone/>
              <a:defRPr baseline="0" b="1" cap="none" sz="2400">
                <a:solidFill>
                  <a:schemeClr val="tx2"/>
                </a:solidFill>
                <a:effectLst/>
              </a:defRPr>
            </a:lvl1pPr>
            <a:lvl2pPr>
              <a:buNone/>
              <a:defRPr b="1" sz="2000"/>
            </a:lvl2pPr>
            <a:lvl3pPr>
              <a:buNone/>
              <a:defRPr b="1" sz="1800"/>
            </a:lvl3pPr>
            <a:lvl4pPr>
              <a:buNone/>
              <a:defRPr b="1" sz="1600"/>
            </a:lvl4pPr>
            <a:lvl5pPr>
              <a:buNone/>
              <a:defRPr b="1" sz="16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9121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anchor="ctr" bIns="0" lIns="45720" rIns="45720" tIns="0"/>
          <a:lstStyle>
            <a:lvl1pPr indent="0" marL="0">
              <a:buNone/>
              <a:defRPr baseline="0" b="1" cap="none" sz="2400">
                <a:solidFill>
                  <a:schemeClr val="tx2"/>
                </a:solidFill>
                <a:effectLst/>
              </a:defRPr>
            </a:lvl1pPr>
            <a:lvl2pPr>
              <a:buNone/>
              <a:defRPr b="1" sz="2000"/>
            </a:lvl2pPr>
            <a:lvl3pPr>
              <a:buNone/>
              <a:defRPr b="1" sz="1800"/>
            </a:lvl3pPr>
            <a:lvl4pPr>
              <a:buNone/>
              <a:defRPr b="1" sz="1600"/>
            </a:lvl4pPr>
            <a:lvl5pPr>
              <a:buNone/>
              <a:defRPr b="1" sz="16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9122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123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12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12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12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Только заголовок">
    <p:spTree>
      <p:nvGrpSpPr>
        <p:cNvPr id="25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10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anchor="b" bIns="0" tIns="45720" vert="horz">
            <a:normAutofit/>
            <a:scene3d>
              <a:camera prst="orthographicFront"/>
              <a:lightRig dir="t" rig="freezing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b="0" sz="50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111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112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11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Пустой слайд">
    <p:spTree>
      <p:nvGrpSpPr>
        <p:cNvPr id="8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62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62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Объект с подписью">
    <p:spTree>
      <p:nvGrpSpPr>
        <p:cNvPr id="25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94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anchor="b" lIns="0">
            <a:noAutofit/>
          </a:bodyPr>
          <a:lstStyle>
            <a:lvl1pPr algn="l" rtl="0">
              <a:spcBef>
                <a:spcPct val="0"/>
              </a:spcBef>
              <a:buNone/>
              <a:defRPr b="0" sz="26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095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algn="l" indent="0" marL="0">
              <a:buNone/>
              <a:defRPr sz="1400"/>
            </a:lvl1pPr>
            <a:lvl2pPr algn="l" indent="0">
              <a:buNone/>
              <a:defRPr sz="1200"/>
            </a:lvl2pPr>
            <a:lvl3pPr algn="l" indent="0">
              <a:buNone/>
              <a:defRPr sz="1000"/>
            </a:lvl3pPr>
            <a:lvl4pPr algn="l" indent="0">
              <a:buNone/>
              <a:defRPr sz="900"/>
            </a:lvl4pPr>
            <a:lvl5pPr algn="l" indent="0">
              <a:buNone/>
              <a:defRPr sz="9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9096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09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09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09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type="picTx">
  <p:cSld name="Рисунок с подписью">
    <p:spTree>
      <p:nvGrpSpPr>
        <p:cNvPr id="24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84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algn="tl" blurRad="63500" dir="7500000" dist="38500" kx="100000" rotWithShape="0" sx="98500" sy="10008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49085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/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algn="tl" blurRad="19685" dir="12900000" dist="6350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49086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anchor="b" bIns="45720" lIns="45720" rIns="45720" tIns="45720" vert="horz"/>
          <a:lstStyle>
            <a:lvl1pPr algn="l">
              <a:buNone/>
              <a:defRPr b="1" sz="2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087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anchor="t" bIns="45720" lIns="64008" rIns="45720"/>
          <a:lstStyle>
            <a:lvl1pPr algn="l" indent="0" marL="0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908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08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09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091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/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indent="0" marL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dirty="0" kumimoji="0" lang="en-US"/>
          </a:p>
        </p:txBody>
      </p:sp>
      <p:sp>
        <p:nvSpPr>
          <p:cNvPr id="1049092" name="Freeform 9"/>
          <p:cNvSpPr/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49093" name="Freeform 10"/>
          <p:cNvSpPr/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Заголовок и вертикальный текст">
    <p:spTree>
      <p:nvGrpSpPr>
        <p:cNvPr id="25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05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106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10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10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10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Вертикальный заголовок и текст">
    <p:spTree>
      <p:nvGrpSpPr>
        <p:cNvPr id="25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14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115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1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1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1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Титульный слайд">
    <p:spTree>
      <p:nvGrpSpPr>
        <p:cNvPr id="26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5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anchor="b" bIns="0" rIns="18288" tIns="0" vert="horz">
            <a:normAutofit/>
            <a:scene3d>
              <a:camera prst="orthographicFront"/>
              <a:lightRig dir="t" rig="freezing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b="1" sz="560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algn="tl" blurRad="38100" dir="5400000" dist="25400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160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algn="r" indent="0" marL="0" marR="45720">
              <a:buNone/>
              <a:defRPr>
                <a:solidFill>
                  <a:schemeClr val="tx1"/>
                </a:solidFill>
              </a:defRPr>
            </a:lvl1pPr>
            <a:lvl2pPr algn="ctr" indent="0" marL="457200">
              <a:buNone/>
            </a:lvl2pPr>
            <a:lvl3pPr algn="ctr" indent="0" marL="914400">
              <a:buNone/>
            </a:lvl3pPr>
            <a:lvl4pPr algn="ctr" indent="0" marL="1371600">
              <a:buNone/>
            </a:lvl4pPr>
            <a:lvl5pPr algn="ctr" indent="0" marL="1828800">
              <a:buNone/>
            </a:lvl5pPr>
            <a:lvl6pPr algn="ctr" indent="0" marL="2286000">
              <a:buNone/>
            </a:lvl6pPr>
            <a:lvl7pPr algn="ctr" indent="0" marL="2743200">
              <a:buNone/>
            </a:lvl7pPr>
            <a:lvl8pPr algn="ctr" indent="0" marL="3200400">
              <a:buNone/>
            </a:lvl8pPr>
            <a:lvl9pPr algn="ctr" indent="0" marL="3657600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4916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16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16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picTx">
  <p:cSld name="Рисунок с подписью">
    <p:spTree>
      <p:nvGrpSpPr>
        <p:cNvPr id="28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16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b="1" sz="2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9217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indent="0" marL="0">
              <a:buNone/>
              <a:defRPr sz="3200"/>
            </a:lvl1pPr>
            <a:lvl2pPr indent="0" marL="457200">
              <a:buNone/>
              <a:defRPr sz="2800"/>
            </a:lvl2pPr>
            <a:lvl3pPr indent="0" marL="914400">
              <a:buNone/>
              <a:defRPr sz="2400"/>
            </a:lvl3pPr>
            <a:lvl4pPr indent="0" marL="1371600">
              <a:buNone/>
              <a:defRPr sz="2000"/>
            </a:lvl4pPr>
            <a:lvl5pPr indent="0" marL="1828800">
              <a:buNone/>
              <a:defRPr sz="2000"/>
            </a:lvl5pPr>
            <a:lvl6pPr indent="0" marL="2286000">
              <a:buNone/>
              <a:defRPr sz="2000"/>
            </a:lvl6pPr>
            <a:lvl7pPr indent="0" marL="2743200">
              <a:buNone/>
              <a:defRPr sz="2000"/>
            </a:lvl7pPr>
            <a:lvl8pPr indent="0" marL="3200400">
              <a:buNone/>
              <a:defRPr sz="2000"/>
            </a:lvl8pPr>
            <a:lvl9pPr indent="0" marL="3657600">
              <a:buNone/>
              <a:defRPr sz="2000"/>
            </a:lvl9pPr>
          </a:lstStyle>
          <a:p>
            <a:endParaRPr lang="ru-RU"/>
          </a:p>
        </p:txBody>
      </p:sp>
      <p:sp>
        <p:nvSpPr>
          <p:cNvPr id="1049218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indent="0" marL="0">
              <a:buNone/>
              <a:defRPr sz="14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921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104922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9221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Заголовок и объект">
    <p:spTree>
      <p:nvGrpSpPr>
        <p:cNvPr id="26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64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165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16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16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16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Заголовок раздела">
    <p:spTree>
      <p:nvGrpSpPr>
        <p:cNvPr id="26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54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anchor="b" bIns="0" tIns="0" vert="horz">
            <a:noAutofit/>
            <a:scene3d>
              <a:camera prst="orthographicFront"/>
              <a:lightRig dir="t" rig="freezing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baseline="0" b="1" cap="none" dirty="0" sz="5600" lang="en-US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algn="tl" blurRad="38100" dir="5400000" dist="25400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155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anchor="t" lIns="45720" rIns="45720"/>
          <a:lstStyle>
            <a:lvl1pPr indent="0" marL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915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15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15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Два объекта">
    <p:spTree>
      <p:nvGrpSpPr>
        <p:cNvPr id="25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33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134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135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13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13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13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Сравнение">
    <p:spTree>
      <p:nvGrpSpPr>
        <p:cNvPr id="26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80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anchor="b" tIns="45720"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181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anchor="ctr" bIns="0" lIns="45720" rIns="45720" tIns="0">
            <a:noAutofit/>
          </a:bodyPr>
          <a:lstStyle>
            <a:lvl1pPr indent="0" marL="0">
              <a:buNone/>
              <a:defRPr baseline="0" b="1" cap="none" sz="2400">
                <a:solidFill>
                  <a:schemeClr val="tx2"/>
                </a:solidFill>
                <a:effectLst/>
              </a:defRPr>
            </a:lvl1pPr>
            <a:lvl2pPr>
              <a:buNone/>
              <a:defRPr b="1" sz="2000"/>
            </a:lvl2pPr>
            <a:lvl3pPr>
              <a:buNone/>
              <a:defRPr b="1" sz="1800"/>
            </a:lvl3pPr>
            <a:lvl4pPr>
              <a:buNone/>
              <a:defRPr b="1" sz="1600"/>
            </a:lvl4pPr>
            <a:lvl5pPr>
              <a:buNone/>
              <a:defRPr b="1" sz="16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9182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anchor="ctr" bIns="0" lIns="45720" rIns="45720" tIns="0"/>
          <a:lstStyle>
            <a:lvl1pPr indent="0" marL="0">
              <a:buNone/>
              <a:defRPr baseline="0" b="1" cap="none" sz="2400">
                <a:solidFill>
                  <a:schemeClr val="tx2"/>
                </a:solidFill>
                <a:effectLst/>
              </a:defRPr>
            </a:lvl1pPr>
            <a:lvl2pPr>
              <a:buNone/>
              <a:defRPr b="1" sz="2000"/>
            </a:lvl2pPr>
            <a:lvl3pPr>
              <a:buNone/>
              <a:defRPr b="1" sz="1800"/>
            </a:lvl3pPr>
            <a:lvl4pPr>
              <a:buNone/>
              <a:defRPr b="1" sz="1600"/>
            </a:lvl4pPr>
            <a:lvl5pPr>
              <a:buNone/>
              <a:defRPr b="1" sz="16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9183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184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18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186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187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Только заголовок">
    <p:spTree>
      <p:nvGrpSpPr>
        <p:cNvPr id="26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88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anchor="b" bIns="0" tIns="45720" vert="horz">
            <a:normAutofit/>
            <a:scene3d>
              <a:camera prst="orthographicFront"/>
              <a:lightRig dir="t" rig="freezing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b="0" sz="50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189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19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19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Пустой слайд">
    <p:spTree>
      <p:nvGrpSpPr>
        <p:cNvPr id="6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61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6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Объект с подписью">
    <p:spTree>
      <p:nvGrpSpPr>
        <p:cNvPr id="26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74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anchor="b" lIns="0">
            <a:noAutofit/>
          </a:bodyPr>
          <a:lstStyle>
            <a:lvl1pPr algn="l" rtl="0">
              <a:spcBef>
                <a:spcPct val="0"/>
              </a:spcBef>
              <a:buNone/>
              <a:defRPr b="0" sz="26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175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algn="l" indent="0" marL="0">
              <a:buNone/>
              <a:defRPr sz="1400"/>
            </a:lvl1pPr>
            <a:lvl2pPr algn="l" indent="0">
              <a:buNone/>
              <a:defRPr sz="1200"/>
            </a:lvl2pPr>
            <a:lvl3pPr algn="l" indent="0">
              <a:buNone/>
              <a:defRPr sz="1000"/>
            </a:lvl3pPr>
            <a:lvl4pPr algn="l" indent="0">
              <a:buNone/>
              <a:defRPr sz="900"/>
            </a:lvl4pPr>
            <a:lvl5pPr algn="l" indent="0">
              <a:buNone/>
              <a:defRPr sz="9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9176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17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17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17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type="picTx">
  <p:cSld name="Рисунок с подписью">
    <p:spTree>
      <p:nvGrpSpPr>
        <p:cNvPr id="25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3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algn="tl" blurRad="63500" dir="7500000" dist="38500" kx="100000" rotWithShape="0" sx="98500" sy="10008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49140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/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algn="tl" blurRad="19685" dir="12900000" dist="6350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49141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anchor="b" bIns="45720" lIns="45720" rIns="45720" tIns="45720" vert="horz"/>
          <a:lstStyle>
            <a:lvl1pPr algn="l">
              <a:buNone/>
              <a:defRPr b="1" sz="2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142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anchor="t" bIns="45720" lIns="64008" rIns="45720"/>
          <a:lstStyle>
            <a:lvl1pPr algn="l" indent="0" marL="0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9143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14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14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146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/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indent="0" marL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dirty="0" kumimoji="0" lang="en-US"/>
          </a:p>
        </p:txBody>
      </p:sp>
      <p:sp>
        <p:nvSpPr>
          <p:cNvPr id="1049147" name="Freeform 9"/>
          <p:cNvSpPr/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49148" name="Freeform 10"/>
          <p:cNvSpPr/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Заголовок и вертикальный текст">
    <p:spTree>
      <p:nvGrpSpPr>
        <p:cNvPr id="25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49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150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15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15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15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Вертикальный заголовок и текст">
    <p:spTree>
      <p:nvGrpSpPr>
        <p:cNvPr id="26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69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9170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917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17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917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_rels/slideMaster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/Relationships>
</file>

<file path=ppt/slideMasters/_rels/slideMaster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/Relationships>
</file>

<file path=ppt/slideMasters/_rels/slideMaster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22.xml"/><Relationship Id="rId2" Type="http://schemas.openxmlformats.org/officeDocument/2006/relationships/slideLayout" Target="../slideLayouts/slideLayout123.xml"/><Relationship Id="rId3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28.xml"/><Relationship Id="rId8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0.xml"/><Relationship Id="rId10" Type="http://schemas.openxmlformats.org/officeDocument/2006/relationships/slideLayout" Target="../slideLayouts/slideLayout131.xml"/><Relationship Id="rId11" Type="http://schemas.openxmlformats.org/officeDocument/2006/relationships/slideLayout" Target="../slideLayouts/slideLayout132.xml"/><Relationship Id="rId12" Type="http://schemas.openxmlformats.org/officeDocument/2006/relationships/theme" Target="../theme/theme12.xml"/></Relationships>
</file>

<file path=ppt/slideMasters/_rels/slideMaster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/Relationships>
</file>

<file path=ppt/slideMasters/_rels/slideMaster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/Relationships>
</file>

<file path=ppt/slideMasters/_rels/slideMaster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/Relationships>
</file>

<file path=ppt/slideMasters/_rels/slideMaster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/Relationships>
</file>

<file path=ppt/slideMasters/_rels/slideMaster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/Relationships>
</file>

<file path=ppt/slideMasters/_rels/slideMaster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/Relationships>
</file>

<file path=ppt/slideMasters/_rels/slideMaster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/Relationships>
</file>

<file path=ppt/slideMasters/_rels/slideMaster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26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9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/>
        </p:spPr>
        <p:txBody>
          <a:bodyPr anchor="ctr" bIns="45720" lIns="91440" rIns="91440" rtlCol="0" tIns="45720" vert="horz">
            <a:normAutofit/>
          </a:bodyPr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919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/>
        </p:spPr>
        <p:txBody>
          <a:bodyPr bIns="45720" lIns="91440" rIns="91440" rtlCol="0" tIns="45720" vert="horz">
            <a:normAutofit/>
          </a:bodyPr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919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/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104919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/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04919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/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eaLnBrk="1" hangingPunct="1" latinLnBrk="0" rtl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914400" eaLnBrk="1" hangingPunct="1" indent="-342900" latinLnBrk="0" marL="342900" rtl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indent="-285750" latinLnBrk="0" marL="742950" rtl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algn="l" defTabSz="914400" eaLnBrk="1" hangingPunct="1" latinLnBrk="0" marL="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21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44" name="Полилиния 6"/>
          <p:cNvSpPr/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r>
              <a:t/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1048945" name="Полилиния 7"/>
          <p:cNvSpPr/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r>
              <a:t/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1048946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/>
        </p:spPr>
        <p:txBody>
          <a:bodyPr anchor="b" bIns="0" lIns="0" rIns="0" vert="horz">
            <a:normAutofit/>
          </a:bodyPr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947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/>
        </p:spPr>
        <p:txBody>
          <a:bodyPr vert="horz">
            <a:normAutofit/>
          </a:bodyPr>
          <a:p>
            <a:pPr eaLnBrk="1" hangingPunct="1" latinLnBrk="0" lvl="0"/>
            <a:r>
              <a:rPr kumimoji="0" lang="ru-RU" smtClean="0"/>
              <a:t>Образец текста</a:t>
            </a:r>
          </a:p>
          <a:p>
            <a:pPr eaLnBrk="1" hangingPunct="1" latinLnBrk="0" lvl="1"/>
            <a:r>
              <a:rPr kumimoji="0" lang="ru-RU" smtClean="0"/>
              <a:t>Второй уровень</a:t>
            </a:r>
          </a:p>
          <a:p>
            <a:pPr eaLnBrk="1" hangingPunct="1" latinLnBrk="0" lvl="2"/>
            <a:r>
              <a:rPr kumimoji="0" lang="ru-RU" smtClean="0"/>
              <a:t>Третий уровень</a:t>
            </a:r>
          </a:p>
          <a:p>
            <a:pPr eaLnBrk="1" hangingPunct="1" latinLnBrk="0" lvl="3"/>
            <a:r>
              <a:rPr kumimoji="0" lang="ru-RU" smtClean="0"/>
              <a:t>Четвертый уровень</a:t>
            </a:r>
          </a:p>
          <a:p>
            <a:pPr eaLnBrk="1" hangingPunct="1" latinLnBrk="0" lvl="4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48948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/>
        </p:spPr>
        <p:txBody>
          <a:bodyPr anchor="b" bIns="0" lIns="0" rIns="0" tIns="0" vert="horz"/>
          <a:lstStyle>
            <a:lvl1pPr algn="l" eaLnBrk="1" hangingPunct="1" latinLnBrk="0">
              <a:defRPr sz="1200" kumimoji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7BED12A-4787-49EF-92A3-2B1B74A38591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949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/>
        </p:spPr>
        <p:txBody>
          <a:bodyPr anchor="b" bIns="0" lIns="0" rIns="0" tIns="0" vert="horz"/>
          <a:lstStyle>
            <a:lvl1pPr algn="l" eaLnBrk="1" hangingPunct="1" latinLnBrk="0">
              <a:defRPr sz="1200" kumimoji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t/>
            </a: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950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/>
        </p:spPr>
        <p:txBody>
          <a:bodyPr anchor="b" bIns="0" lIns="0" rIns="0" tIns="0" vert="horz"/>
          <a:lstStyle>
            <a:lvl1pPr algn="r" eaLnBrk="1" hangingPunct="1" latinLnBrk="0">
              <a:defRPr sz="1200" kumimoji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DF2009-C087-424C-ACC2-B294C744444B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14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048951" name="Полилиния 11"/>
            <p:cNvSpPr/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16000">
                    <a:schemeClr val="accent2">
                      <a:shade val="75000"/>
                      <a:alpha val="56000"/>
                    </a:schemeClr>
                  </a:gs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t" bIns="45720" compatLnSpc="1" lIns="91440" rIns="91440" tIns="45720" vert="horz" wrap="square"/>
            <a:p>
              <a:r>
                <a:t/>
              </a: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48952" name="Полилиния 12"/>
            <p:cNvSpPr/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33000">
                    <a:schemeClr val="accent2">
                      <a:alpha val="56000"/>
                    </a:schemeClr>
                  </a:gs>
                  <a:gs pos="44000">
                    <a:schemeClr val="accent1"/>
                  </a:gs>
                  <a:gs pos="74000">
                    <a:schemeClr val="accent4"/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t" bIns="45720" compatLnSpc="1" lIns="91440" rIns="91440" tIns="45720" vert="horz" wrap="square"/>
            <a:p>
              <a:r>
                <a:t/>
              </a:r>
              <a:endParaRPr lang="en-US">
                <a:solidFill>
                  <a:prstClr val="black"/>
                </a:solidFill>
              </a:endParaRPr>
            </a:p>
          </p:txBody>
        </p:sp>
      </p:grpSp>
    </p:spTree>
  </p:cSld>
  <p:clrMap accent1="accent1" accent2="accent2" accent3="accent3" accent4="accent4" accent5="accent5" accent6="accent6" bg1="lt1" bg2="lt2" tx1="dk1" tx2="dk2" hlink="hlink" folHlink="folHlink"/>
  <p:sldLayoutIdLst>
    <p:sldLayoutId id="2147483914" r:id="rId1"/>
    <p:sldLayoutId id="2147483915" r:id="rId2"/>
    <p:sldLayoutId id="2147483916" r:id="rId3"/>
    <p:sldLayoutId id="2147483917" r:id="rId4"/>
    <p:sldLayoutId id="2147483918" r:id="rId5"/>
    <p:sldLayoutId id="2147483919" r:id="rId6"/>
    <p:sldLayoutId id="2147483920" r:id="rId7"/>
    <p:sldLayoutId id="2147483921" r:id="rId8"/>
    <p:sldLayoutId id="2147483922" r:id="rId9"/>
    <p:sldLayoutId id="2147483923" r:id="rId10"/>
    <p:sldLayoutId id="2147483924" r:id="rId11"/>
  </p:sldLayoutIdLst>
  <p:txStyles>
    <p:titleStyle>
      <a:lvl1pPr algn="l" eaLnBrk="1" hangingPunct="1" latinLnBrk="0" rtl="0">
        <a:spcBef>
          <a:spcPct val="0"/>
        </a:spcBef>
        <a:buNone/>
        <a:defRPr b="0" sz="5000" kern="1200" kumimoji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algn="l" eaLnBrk="1" hangingPunct="1" indent="-274320" latinLnBrk="0" marL="274320" rtl="0">
        <a:spcBef>
          <a:spcPct val="20000"/>
        </a:spcBef>
        <a:buClr>
          <a:schemeClr val="accent3"/>
        </a:buClr>
        <a:buSzPct val="95000"/>
        <a:buFont typeface="Wingdings 2"/>
        <a:buChar char=""/>
        <a:defRPr sz="2600" kern="1200" kumimoji="0">
          <a:solidFill>
            <a:schemeClr val="tx1"/>
          </a:solidFill>
          <a:latin typeface="+mn-lt"/>
          <a:ea typeface="+mn-ea"/>
          <a:cs typeface="+mn-cs"/>
        </a:defRPr>
      </a:lvl1pPr>
      <a:lvl2pPr algn="l" eaLnBrk="1" hangingPunct="1" indent="-246888" latinLnBrk="0" marL="640080" rtl="0">
        <a:spcBef>
          <a:spcPct val="20000"/>
        </a:spcBef>
        <a:buClr>
          <a:schemeClr val="accent1"/>
        </a:buClr>
        <a:buSzPct val="85000"/>
        <a:buFont typeface="Wingdings 2"/>
        <a:buChar char=""/>
        <a:defRPr sz="2400" kern="1200" kumimoji="0">
          <a:solidFill>
            <a:schemeClr val="tx1"/>
          </a:solidFill>
          <a:latin typeface="+mn-lt"/>
          <a:ea typeface="+mn-ea"/>
          <a:cs typeface="+mn-cs"/>
        </a:defRPr>
      </a:lvl2pPr>
      <a:lvl3pPr algn="l" eaLnBrk="1" hangingPunct="1" indent="-246888" latinLnBrk="0" marL="914400" rtl="0">
        <a:spcBef>
          <a:spcPct val="20000"/>
        </a:spcBef>
        <a:buClr>
          <a:schemeClr val="accent2"/>
        </a:buClr>
        <a:buSzPct val="70000"/>
        <a:buFont typeface="Wingdings 2"/>
        <a:buChar char=""/>
        <a:defRPr sz="2100" kern="1200" kumimoji="0">
          <a:solidFill>
            <a:schemeClr val="tx1"/>
          </a:solidFill>
          <a:latin typeface="+mn-lt"/>
          <a:ea typeface="+mn-ea"/>
          <a:cs typeface="+mn-cs"/>
        </a:defRPr>
      </a:lvl3pPr>
      <a:lvl4pPr algn="l" eaLnBrk="1" hangingPunct="1" indent="-210312" latinLnBrk="0" marL="1188720" rtl="0">
        <a:spcBef>
          <a:spcPct val="20000"/>
        </a:spcBef>
        <a:buClr>
          <a:schemeClr val="accent3"/>
        </a:buClr>
        <a:buSzPct val="65000"/>
        <a:buFont typeface="Wingdings 2"/>
        <a:buChar char=""/>
        <a:defRPr sz="2000" kern="1200" kumimoji="0">
          <a:solidFill>
            <a:schemeClr val="tx1"/>
          </a:solidFill>
          <a:latin typeface="+mn-lt"/>
          <a:ea typeface="+mn-ea"/>
          <a:cs typeface="+mn-cs"/>
        </a:defRPr>
      </a:lvl4pPr>
      <a:lvl5pPr algn="l" eaLnBrk="1" hangingPunct="1" indent="-210312" latinLnBrk="0" marL="1463040" rtl="0">
        <a:spcBef>
          <a:spcPct val="20000"/>
        </a:spcBef>
        <a:buClr>
          <a:schemeClr val="accent4"/>
        </a:buClr>
        <a:buSzPct val="65000"/>
        <a:buFont typeface="Wingdings 2"/>
        <a:buChar char=""/>
        <a:defRPr sz="2000" kern="1200" kumimoji="0">
          <a:solidFill>
            <a:schemeClr val="tx1"/>
          </a:solidFill>
          <a:latin typeface="+mn-lt"/>
          <a:ea typeface="+mn-ea"/>
          <a:cs typeface="+mn-cs"/>
        </a:defRPr>
      </a:lvl5pPr>
      <a:lvl6pPr algn="l" eaLnBrk="1" hangingPunct="1" indent="-210312" latinLnBrk="0" marL="1737360" rtl="0">
        <a:spcBef>
          <a:spcPct val="20000"/>
        </a:spcBef>
        <a:buClr>
          <a:schemeClr val="accent5"/>
        </a:buClr>
        <a:buSzPct val="80000"/>
        <a:buFont typeface="Wingdings 2"/>
        <a:buChar char=""/>
        <a:defRPr sz="1800" kern="1200" kumimoji="0">
          <a:solidFill>
            <a:schemeClr val="tx1"/>
          </a:solidFill>
          <a:latin typeface="+mn-lt"/>
          <a:ea typeface="+mn-ea"/>
          <a:cs typeface="+mn-cs"/>
        </a:defRPr>
      </a:lvl6pPr>
      <a:lvl7pPr algn="l" eaLnBrk="1" hangingPunct="1" indent="-182880" latinLnBrk="0" marL="1920240" rtl="0">
        <a:spcBef>
          <a:spcPct val="20000"/>
        </a:spcBef>
        <a:buClr>
          <a:schemeClr val="accent6"/>
        </a:buClr>
        <a:buSzPct val="80000"/>
        <a:buFont typeface="Wingdings 2"/>
        <a:buChar char=""/>
        <a:defRPr baseline="0" sz="1600" kern="1200" kumimoji="0">
          <a:solidFill>
            <a:schemeClr val="tx1"/>
          </a:solidFill>
          <a:latin typeface="+mn-lt"/>
          <a:ea typeface="+mn-ea"/>
          <a:cs typeface="+mn-cs"/>
        </a:defRPr>
      </a:lvl7pPr>
      <a:lvl8pPr algn="l" eaLnBrk="1" hangingPunct="1" indent="-182880" latinLnBrk="0" marL="2194560" rtl="0">
        <a:spcBef>
          <a:spcPct val="20000"/>
        </a:spcBef>
        <a:buClr>
          <a:schemeClr val="tx2"/>
        </a:buClr>
        <a:buChar char="•"/>
        <a:defRPr sz="1600" kern="1200" kumimoji="0">
          <a:solidFill>
            <a:schemeClr val="tx1"/>
          </a:solidFill>
          <a:latin typeface="+mn-lt"/>
          <a:ea typeface="+mn-ea"/>
          <a:cs typeface="+mn-cs"/>
        </a:defRPr>
      </a:lvl8pPr>
      <a:lvl9pPr algn="l" eaLnBrk="1" hangingPunct="1" indent="-182880" latinLnBrk="0" marL="2468880" rtl="0">
        <a:spcBef>
          <a:spcPct val="20000"/>
        </a:spcBef>
        <a:buClr>
          <a:schemeClr val="tx2"/>
        </a:buClr>
        <a:buFontTx/>
        <a:buChar char="•"/>
        <a:defRPr baseline="0" sz="1400" kern="1200" kumimoji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algn="l" eaLnBrk="1" hangingPunct="1" latinLnBrk="0" marL="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1pPr>
      <a:lvl2pPr algn="l" eaLnBrk="1" hangingPunct="1" latinLnBrk="0" marL="4572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2pPr>
      <a:lvl3pPr algn="l" eaLnBrk="1" hangingPunct="1" latinLnBrk="0" marL="9144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3pPr>
      <a:lvl4pPr algn="l" eaLnBrk="1" hangingPunct="1" latinLnBrk="0" marL="13716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4pPr>
      <a:lvl5pPr algn="l" eaLnBrk="1" hangingPunct="1" latinLnBrk="0" marL="18288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5pPr>
      <a:lvl6pPr algn="l" eaLnBrk="1" hangingPunct="1" latinLnBrk="0" marL="22860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6pPr>
      <a:lvl7pPr algn="l" eaLnBrk="1" hangingPunct="1" latinLnBrk="0" marL="27432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7pPr>
      <a:lvl8pPr algn="l" eaLnBrk="1" hangingPunct="1" latinLnBrk="0" marL="32004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8pPr>
      <a:lvl9pPr algn="l" eaLnBrk="1" hangingPunct="1" latinLnBrk="0" marL="36576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7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16" name="Полилиния 6"/>
          <p:cNvSpPr/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r>
              <a:t/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1048817" name="Полилиния 7"/>
          <p:cNvSpPr/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r>
              <a:t/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1048818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/>
        </p:spPr>
        <p:txBody>
          <a:bodyPr anchor="b" bIns="0" lIns="0" rIns="0" vert="horz">
            <a:normAutofit/>
          </a:bodyPr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819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/>
        </p:spPr>
        <p:txBody>
          <a:bodyPr vert="horz">
            <a:normAutofit/>
          </a:bodyPr>
          <a:p>
            <a:pPr eaLnBrk="1" hangingPunct="1" latinLnBrk="0" lvl="0"/>
            <a:r>
              <a:rPr kumimoji="0" lang="ru-RU" smtClean="0"/>
              <a:t>Образец текста</a:t>
            </a:r>
          </a:p>
          <a:p>
            <a:pPr eaLnBrk="1" hangingPunct="1" latinLnBrk="0" lvl="1"/>
            <a:r>
              <a:rPr kumimoji="0" lang="ru-RU" smtClean="0"/>
              <a:t>Второй уровень</a:t>
            </a:r>
          </a:p>
          <a:p>
            <a:pPr eaLnBrk="1" hangingPunct="1" latinLnBrk="0" lvl="2"/>
            <a:r>
              <a:rPr kumimoji="0" lang="ru-RU" smtClean="0"/>
              <a:t>Третий уровень</a:t>
            </a:r>
          </a:p>
          <a:p>
            <a:pPr eaLnBrk="1" hangingPunct="1" latinLnBrk="0" lvl="3"/>
            <a:r>
              <a:rPr kumimoji="0" lang="ru-RU" smtClean="0"/>
              <a:t>Четвертый уровень</a:t>
            </a:r>
          </a:p>
          <a:p>
            <a:pPr eaLnBrk="1" hangingPunct="1" latinLnBrk="0" lvl="4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4882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/>
        </p:spPr>
        <p:txBody>
          <a:bodyPr anchor="b" bIns="0" lIns="0" rIns="0" tIns="0" vert="horz"/>
          <a:lstStyle>
            <a:lvl1pPr algn="l" eaLnBrk="1" hangingPunct="1" latinLnBrk="0">
              <a:defRPr sz="1200" kumimoji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7BED12A-4787-49EF-92A3-2B1B74A38591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821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/>
        </p:spPr>
        <p:txBody>
          <a:bodyPr anchor="b" bIns="0" lIns="0" rIns="0" tIns="0" vert="horz"/>
          <a:lstStyle>
            <a:lvl1pPr algn="l" eaLnBrk="1" hangingPunct="1" latinLnBrk="0">
              <a:defRPr sz="1200" kumimoji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t/>
            </a: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822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/>
        </p:spPr>
        <p:txBody>
          <a:bodyPr anchor="b" bIns="0" lIns="0" rIns="0" tIns="0" vert="horz"/>
          <a:lstStyle>
            <a:lvl1pPr algn="r" eaLnBrk="1" hangingPunct="1" latinLnBrk="0">
              <a:defRPr sz="1200" kumimoji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DF2009-C087-424C-ACC2-B294C744444B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180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048823" name="Полилиния 11"/>
            <p:cNvSpPr/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16000">
                    <a:schemeClr val="accent2">
                      <a:shade val="75000"/>
                      <a:alpha val="56000"/>
                    </a:schemeClr>
                  </a:gs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t" bIns="45720" compatLnSpc="1" lIns="91440" rIns="91440" tIns="45720" vert="horz" wrap="square"/>
            <a:p>
              <a:r>
                <a:t/>
              </a: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48824" name="Полилиния 12"/>
            <p:cNvSpPr/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33000">
                    <a:schemeClr val="accent2">
                      <a:alpha val="56000"/>
                    </a:schemeClr>
                  </a:gs>
                  <a:gs pos="44000">
                    <a:schemeClr val="accent1"/>
                  </a:gs>
                  <a:gs pos="74000">
                    <a:schemeClr val="accent4"/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t" bIns="45720" compatLnSpc="1" lIns="91440" rIns="91440" tIns="45720" vert="horz" wrap="square"/>
            <a:p>
              <a:r>
                <a:t/>
              </a:r>
              <a:endParaRPr lang="en-US">
                <a:solidFill>
                  <a:prstClr val="black"/>
                </a:solidFill>
              </a:endParaRPr>
            </a:p>
          </p:txBody>
        </p:sp>
      </p:grpSp>
    </p:spTree>
  </p:cSld>
  <p:clrMap accent1="accent1" accent2="accent2" accent3="accent3" accent4="accent4" accent5="accent5" accent6="accent6" bg1="lt1" bg2="lt2" tx1="dk1" tx2="dk2" hlink="hlink" folHlink="folHlink"/>
  <p:sldLayoutIdLst>
    <p:sldLayoutId id="2147483903" r:id="rId1"/>
    <p:sldLayoutId id="2147483904" r:id="rId2"/>
    <p:sldLayoutId id="2147483905" r:id="rId3"/>
    <p:sldLayoutId id="2147483906" r:id="rId4"/>
    <p:sldLayoutId id="2147483907" r:id="rId5"/>
    <p:sldLayoutId id="2147483908" r:id="rId6"/>
    <p:sldLayoutId id="2147483909" r:id="rId7"/>
    <p:sldLayoutId id="2147483910" r:id="rId8"/>
    <p:sldLayoutId id="2147483911" r:id="rId9"/>
    <p:sldLayoutId id="2147483912" r:id="rId10"/>
    <p:sldLayoutId id="2147483913" r:id="rId11"/>
  </p:sldLayoutIdLst>
  <p:txStyles>
    <p:titleStyle>
      <a:lvl1pPr algn="l" eaLnBrk="1" hangingPunct="1" latinLnBrk="0" rtl="0">
        <a:spcBef>
          <a:spcPct val="0"/>
        </a:spcBef>
        <a:buNone/>
        <a:defRPr b="0" sz="5000" kern="1200" kumimoji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algn="l" eaLnBrk="1" hangingPunct="1" indent="-274320" latinLnBrk="0" marL="274320" rtl="0">
        <a:spcBef>
          <a:spcPct val="20000"/>
        </a:spcBef>
        <a:buClr>
          <a:schemeClr val="accent3"/>
        </a:buClr>
        <a:buSzPct val="95000"/>
        <a:buFont typeface="Wingdings 2"/>
        <a:buChar char=""/>
        <a:defRPr sz="2600" kern="1200" kumimoji="0">
          <a:solidFill>
            <a:schemeClr val="tx1"/>
          </a:solidFill>
          <a:latin typeface="+mn-lt"/>
          <a:ea typeface="+mn-ea"/>
          <a:cs typeface="+mn-cs"/>
        </a:defRPr>
      </a:lvl1pPr>
      <a:lvl2pPr algn="l" eaLnBrk="1" hangingPunct="1" indent="-246888" latinLnBrk="0" marL="640080" rtl="0">
        <a:spcBef>
          <a:spcPct val="20000"/>
        </a:spcBef>
        <a:buClr>
          <a:schemeClr val="accent1"/>
        </a:buClr>
        <a:buSzPct val="85000"/>
        <a:buFont typeface="Wingdings 2"/>
        <a:buChar char=""/>
        <a:defRPr sz="2400" kern="1200" kumimoji="0">
          <a:solidFill>
            <a:schemeClr val="tx1"/>
          </a:solidFill>
          <a:latin typeface="+mn-lt"/>
          <a:ea typeface="+mn-ea"/>
          <a:cs typeface="+mn-cs"/>
        </a:defRPr>
      </a:lvl2pPr>
      <a:lvl3pPr algn="l" eaLnBrk="1" hangingPunct="1" indent="-246888" latinLnBrk="0" marL="914400" rtl="0">
        <a:spcBef>
          <a:spcPct val="20000"/>
        </a:spcBef>
        <a:buClr>
          <a:schemeClr val="accent2"/>
        </a:buClr>
        <a:buSzPct val="70000"/>
        <a:buFont typeface="Wingdings 2"/>
        <a:buChar char=""/>
        <a:defRPr sz="2100" kern="1200" kumimoji="0">
          <a:solidFill>
            <a:schemeClr val="tx1"/>
          </a:solidFill>
          <a:latin typeface="+mn-lt"/>
          <a:ea typeface="+mn-ea"/>
          <a:cs typeface="+mn-cs"/>
        </a:defRPr>
      </a:lvl3pPr>
      <a:lvl4pPr algn="l" eaLnBrk="1" hangingPunct="1" indent="-210312" latinLnBrk="0" marL="1188720" rtl="0">
        <a:spcBef>
          <a:spcPct val="20000"/>
        </a:spcBef>
        <a:buClr>
          <a:schemeClr val="accent3"/>
        </a:buClr>
        <a:buSzPct val="65000"/>
        <a:buFont typeface="Wingdings 2"/>
        <a:buChar char=""/>
        <a:defRPr sz="2000" kern="1200" kumimoji="0">
          <a:solidFill>
            <a:schemeClr val="tx1"/>
          </a:solidFill>
          <a:latin typeface="+mn-lt"/>
          <a:ea typeface="+mn-ea"/>
          <a:cs typeface="+mn-cs"/>
        </a:defRPr>
      </a:lvl4pPr>
      <a:lvl5pPr algn="l" eaLnBrk="1" hangingPunct="1" indent="-210312" latinLnBrk="0" marL="1463040" rtl="0">
        <a:spcBef>
          <a:spcPct val="20000"/>
        </a:spcBef>
        <a:buClr>
          <a:schemeClr val="accent4"/>
        </a:buClr>
        <a:buSzPct val="65000"/>
        <a:buFont typeface="Wingdings 2"/>
        <a:buChar char=""/>
        <a:defRPr sz="2000" kern="1200" kumimoji="0">
          <a:solidFill>
            <a:schemeClr val="tx1"/>
          </a:solidFill>
          <a:latin typeface="+mn-lt"/>
          <a:ea typeface="+mn-ea"/>
          <a:cs typeface="+mn-cs"/>
        </a:defRPr>
      </a:lvl5pPr>
      <a:lvl6pPr algn="l" eaLnBrk="1" hangingPunct="1" indent="-210312" latinLnBrk="0" marL="1737360" rtl="0">
        <a:spcBef>
          <a:spcPct val="20000"/>
        </a:spcBef>
        <a:buClr>
          <a:schemeClr val="accent5"/>
        </a:buClr>
        <a:buSzPct val="80000"/>
        <a:buFont typeface="Wingdings 2"/>
        <a:buChar char=""/>
        <a:defRPr sz="1800" kern="1200" kumimoji="0">
          <a:solidFill>
            <a:schemeClr val="tx1"/>
          </a:solidFill>
          <a:latin typeface="+mn-lt"/>
          <a:ea typeface="+mn-ea"/>
          <a:cs typeface="+mn-cs"/>
        </a:defRPr>
      </a:lvl6pPr>
      <a:lvl7pPr algn="l" eaLnBrk="1" hangingPunct="1" indent="-182880" latinLnBrk="0" marL="1920240" rtl="0">
        <a:spcBef>
          <a:spcPct val="20000"/>
        </a:spcBef>
        <a:buClr>
          <a:schemeClr val="accent6"/>
        </a:buClr>
        <a:buSzPct val="80000"/>
        <a:buFont typeface="Wingdings 2"/>
        <a:buChar char=""/>
        <a:defRPr baseline="0" sz="1600" kern="1200" kumimoji="0">
          <a:solidFill>
            <a:schemeClr val="tx1"/>
          </a:solidFill>
          <a:latin typeface="+mn-lt"/>
          <a:ea typeface="+mn-ea"/>
          <a:cs typeface="+mn-cs"/>
        </a:defRPr>
      </a:lvl7pPr>
      <a:lvl8pPr algn="l" eaLnBrk="1" hangingPunct="1" indent="-182880" latinLnBrk="0" marL="2194560" rtl="0">
        <a:spcBef>
          <a:spcPct val="20000"/>
        </a:spcBef>
        <a:buClr>
          <a:schemeClr val="tx2"/>
        </a:buClr>
        <a:buChar char="•"/>
        <a:defRPr sz="1600" kern="1200" kumimoji="0">
          <a:solidFill>
            <a:schemeClr val="tx1"/>
          </a:solidFill>
          <a:latin typeface="+mn-lt"/>
          <a:ea typeface="+mn-ea"/>
          <a:cs typeface="+mn-cs"/>
        </a:defRPr>
      </a:lvl8pPr>
      <a:lvl9pPr algn="l" eaLnBrk="1" hangingPunct="1" indent="-182880" latinLnBrk="0" marL="2468880" rtl="0">
        <a:spcBef>
          <a:spcPct val="20000"/>
        </a:spcBef>
        <a:buClr>
          <a:schemeClr val="tx2"/>
        </a:buClr>
        <a:buFontTx/>
        <a:buChar char="•"/>
        <a:defRPr baseline="0" sz="1400" kern="1200" kumimoji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algn="l" eaLnBrk="1" hangingPunct="1" latinLnBrk="0" marL="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1pPr>
      <a:lvl2pPr algn="l" eaLnBrk="1" hangingPunct="1" latinLnBrk="0" marL="4572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2pPr>
      <a:lvl3pPr algn="l" eaLnBrk="1" hangingPunct="1" latinLnBrk="0" marL="9144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3pPr>
      <a:lvl4pPr algn="l" eaLnBrk="1" hangingPunct="1" latinLnBrk="0" marL="13716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4pPr>
      <a:lvl5pPr algn="l" eaLnBrk="1" hangingPunct="1" latinLnBrk="0" marL="18288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5pPr>
      <a:lvl6pPr algn="l" eaLnBrk="1" hangingPunct="1" latinLnBrk="0" marL="22860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6pPr>
      <a:lvl7pPr algn="l" eaLnBrk="1" hangingPunct="1" latinLnBrk="0" marL="27432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7pPr>
      <a:lvl8pPr algn="l" eaLnBrk="1" hangingPunct="1" latinLnBrk="0" marL="32004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8pPr>
      <a:lvl9pPr algn="l" eaLnBrk="1" hangingPunct="1" latinLnBrk="0" marL="36576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2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Freeform 6"/>
          <p:cNvSpPr/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r>
              <a:t/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1048577" name="Freeform 7"/>
          <p:cNvSpPr/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r>
              <a:t/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1048578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/>
        </p:spPr>
        <p:txBody>
          <a:bodyPr anchor="b" bIns="0" lIns="0" rIns="0" vert="horz">
            <a:normAutofit/>
          </a:bodyPr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579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/>
        </p:spPr>
        <p:txBody>
          <a:bodyPr vert="horz">
            <a:normAutofit/>
          </a:bodyPr>
          <a:p>
            <a:pPr eaLnBrk="1" hangingPunct="1" latinLnBrk="0" lvl="0"/>
            <a:r>
              <a:rPr kumimoji="0" lang="ru-RU" smtClean="0"/>
              <a:t>Образец текста</a:t>
            </a:r>
          </a:p>
          <a:p>
            <a:pPr eaLnBrk="1" hangingPunct="1" latinLnBrk="0" lvl="1"/>
            <a:r>
              <a:rPr kumimoji="0" lang="ru-RU" smtClean="0"/>
              <a:t>Второй уровень</a:t>
            </a:r>
          </a:p>
          <a:p>
            <a:pPr eaLnBrk="1" hangingPunct="1" latinLnBrk="0" lvl="2"/>
            <a:r>
              <a:rPr kumimoji="0" lang="ru-RU" smtClean="0"/>
              <a:t>Третий уровень</a:t>
            </a:r>
          </a:p>
          <a:p>
            <a:pPr eaLnBrk="1" hangingPunct="1" latinLnBrk="0" lvl="3"/>
            <a:r>
              <a:rPr kumimoji="0" lang="ru-RU" smtClean="0"/>
              <a:t>Четвертый уровень</a:t>
            </a:r>
          </a:p>
          <a:p>
            <a:pPr eaLnBrk="1" hangingPunct="1" latinLnBrk="0" lvl="4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4858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/>
        </p:spPr>
        <p:txBody>
          <a:bodyPr anchor="b" bIns="0" lIns="0" rIns="0" tIns="0" vert="horz"/>
          <a:lstStyle>
            <a:lvl1pPr algn="l" eaLnBrk="1" hangingPunct="1" latinLnBrk="0">
              <a:defRPr sz="1200" kumimoji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581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/>
        </p:spPr>
        <p:txBody>
          <a:bodyPr anchor="b" bIns="0" lIns="0" rIns="0" tIns="0" vert="horz"/>
          <a:lstStyle>
            <a:lvl1pPr algn="l" eaLnBrk="1" hangingPunct="1" latinLnBrk="0">
              <a:defRPr sz="1200" kumimoji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t/>
            </a: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582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/>
        </p:spPr>
        <p:txBody>
          <a:bodyPr anchor="b" bIns="0" lIns="0" rIns="0" tIns="0" vert="horz"/>
          <a:lstStyle>
            <a:lvl1pPr algn="r" eaLnBrk="1" hangingPunct="1" latinLnBrk="0">
              <a:defRPr sz="1200" kumimoji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4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048583" name="Freeform 11"/>
            <p:cNvSpPr/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16000">
                    <a:schemeClr val="accent2">
                      <a:shade val="75000"/>
                      <a:alpha val="56000"/>
                    </a:schemeClr>
                  </a:gs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t" bIns="45720" compatLnSpc="1" lIns="91440" rIns="91440" tIns="45720" vert="horz" wrap="square"/>
            <a:p>
              <a:r>
                <a:t/>
              </a: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48584" name="Freeform 12"/>
            <p:cNvSpPr/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33000">
                    <a:schemeClr val="accent2">
                      <a:alpha val="56000"/>
                    </a:schemeClr>
                  </a:gs>
                  <a:gs pos="44000">
                    <a:schemeClr val="accent1"/>
                  </a:gs>
                  <a:gs pos="74000">
                    <a:schemeClr val="accent4"/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t" bIns="45720" compatLnSpc="1" lIns="91440" rIns="91440" tIns="45720" vert="horz" wrap="square"/>
            <a:p>
              <a:r>
                <a:t/>
              </a:r>
              <a:endParaRPr lang="en-US">
                <a:solidFill>
                  <a:prstClr val="black"/>
                </a:solidFill>
              </a:endParaRPr>
            </a:p>
          </p:txBody>
        </p:sp>
      </p:grpSp>
    </p:spTree>
  </p:cSld>
  <p:clrMap accent1="accent1" accent2="accent2" accent3="accent3" accent4="accent4" accent5="accent5" accent6="accent6" bg1="lt1" bg2="lt2" tx1="dk1" tx2="dk2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</p:sldLayoutIdLst>
  <p:txStyles>
    <p:titleStyle>
      <a:lvl1pPr algn="l" eaLnBrk="1" hangingPunct="1" latinLnBrk="0" rtl="0">
        <a:spcBef>
          <a:spcPct val="0"/>
        </a:spcBef>
        <a:buNone/>
        <a:defRPr b="0" sz="5000" kern="1200" kumimoji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algn="l" eaLnBrk="1" hangingPunct="1" indent="-274320" latinLnBrk="0" marL="274320" rtl="0">
        <a:spcBef>
          <a:spcPct val="20000"/>
        </a:spcBef>
        <a:buClr>
          <a:schemeClr val="accent3"/>
        </a:buClr>
        <a:buSzPct val="95000"/>
        <a:buFont typeface="Wingdings 2"/>
        <a:buChar char=""/>
        <a:defRPr sz="2600" kern="1200" kumimoji="0">
          <a:solidFill>
            <a:schemeClr val="tx1"/>
          </a:solidFill>
          <a:latin typeface="+mn-lt"/>
          <a:ea typeface="+mn-ea"/>
          <a:cs typeface="+mn-cs"/>
        </a:defRPr>
      </a:lvl1pPr>
      <a:lvl2pPr algn="l" eaLnBrk="1" hangingPunct="1" indent="-246888" latinLnBrk="0" marL="640080" rtl="0">
        <a:spcBef>
          <a:spcPct val="20000"/>
        </a:spcBef>
        <a:buClr>
          <a:schemeClr val="accent1"/>
        </a:buClr>
        <a:buSzPct val="85000"/>
        <a:buFont typeface="Wingdings 2"/>
        <a:buChar char=""/>
        <a:defRPr sz="2400" kern="1200" kumimoji="0">
          <a:solidFill>
            <a:schemeClr val="tx1"/>
          </a:solidFill>
          <a:latin typeface="+mn-lt"/>
          <a:ea typeface="+mn-ea"/>
          <a:cs typeface="+mn-cs"/>
        </a:defRPr>
      </a:lvl2pPr>
      <a:lvl3pPr algn="l" eaLnBrk="1" hangingPunct="1" indent="-246888" latinLnBrk="0" marL="914400" rtl="0">
        <a:spcBef>
          <a:spcPct val="20000"/>
        </a:spcBef>
        <a:buClr>
          <a:schemeClr val="accent2"/>
        </a:buClr>
        <a:buSzPct val="70000"/>
        <a:buFont typeface="Wingdings 2"/>
        <a:buChar char=""/>
        <a:defRPr sz="2100" kern="1200" kumimoji="0">
          <a:solidFill>
            <a:schemeClr val="tx1"/>
          </a:solidFill>
          <a:latin typeface="+mn-lt"/>
          <a:ea typeface="+mn-ea"/>
          <a:cs typeface="+mn-cs"/>
        </a:defRPr>
      </a:lvl3pPr>
      <a:lvl4pPr algn="l" eaLnBrk="1" hangingPunct="1" indent="-210312" latinLnBrk="0" marL="1188720" rtl="0">
        <a:spcBef>
          <a:spcPct val="20000"/>
        </a:spcBef>
        <a:buClr>
          <a:schemeClr val="accent3"/>
        </a:buClr>
        <a:buSzPct val="65000"/>
        <a:buFont typeface="Wingdings 2"/>
        <a:buChar char=""/>
        <a:defRPr sz="2000" kern="1200" kumimoji="0">
          <a:solidFill>
            <a:schemeClr val="tx1"/>
          </a:solidFill>
          <a:latin typeface="+mn-lt"/>
          <a:ea typeface="+mn-ea"/>
          <a:cs typeface="+mn-cs"/>
        </a:defRPr>
      </a:lvl4pPr>
      <a:lvl5pPr algn="l" eaLnBrk="1" hangingPunct="1" indent="-210312" latinLnBrk="0" marL="1463040" rtl="0">
        <a:spcBef>
          <a:spcPct val="20000"/>
        </a:spcBef>
        <a:buClr>
          <a:schemeClr val="accent4"/>
        </a:buClr>
        <a:buSzPct val="65000"/>
        <a:buFont typeface="Wingdings 2"/>
        <a:buChar char=""/>
        <a:defRPr sz="2000" kern="1200" kumimoji="0">
          <a:solidFill>
            <a:schemeClr val="tx1"/>
          </a:solidFill>
          <a:latin typeface="+mn-lt"/>
          <a:ea typeface="+mn-ea"/>
          <a:cs typeface="+mn-cs"/>
        </a:defRPr>
      </a:lvl5pPr>
      <a:lvl6pPr algn="l" eaLnBrk="1" hangingPunct="1" indent="-210312" latinLnBrk="0" marL="1737360" rtl="0">
        <a:spcBef>
          <a:spcPct val="20000"/>
        </a:spcBef>
        <a:buClr>
          <a:schemeClr val="accent5"/>
        </a:buClr>
        <a:buSzPct val="80000"/>
        <a:buFont typeface="Wingdings 2"/>
        <a:buChar char=""/>
        <a:defRPr sz="1800" kern="1200" kumimoji="0">
          <a:solidFill>
            <a:schemeClr val="tx1"/>
          </a:solidFill>
          <a:latin typeface="+mn-lt"/>
          <a:ea typeface="+mn-ea"/>
          <a:cs typeface="+mn-cs"/>
        </a:defRPr>
      </a:lvl6pPr>
      <a:lvl7pPr algn="l" eaLnBrk="1" hangingPunct="1" indent="-182880" latinLnBrk="0" marL="1920240" rtl="0">
        <a:spcBef>
          <a:spcPct val="20000"/>
        </a:spcBef>
        <a:buClr>
          <a:schemeClr val="accent6"/>
        </a:buClr>
        <a:buSzPct val="80000"/>
        <a:buFont typeface="Wingdings 2"/>
        <a:buChar char=""/>
        <a:defRPr baseline="0" sz="1600" kern="1200" kumimoji="0">
          <a:solidFill>
            <a:schemeClr val="tx1"/>
          </a:solidFill>
          <a:latin typeface="+mn-lt"/>
          <a:ea typeface="+mn-ea"/>
          <a:cs typeface="+mn-cs"/>
        </a:defRPr>
      </a:lvl7pPr>
      <a:lvl8pPr algn="l" eaLnBrk="1" hangingPunct="1" indent="-182880" latinLnBrk="0" marL="2194560" rtl="0">
        <a:spcBef>
          <a:spcPct val="20000"/>
        </a:spcBef>
        <a:buClr>
          <a:schemeClr val="tx2"/>
        </a:buClr>
        <a:buChar char="•"/>
        <a:defRPr sz="1600" kern="1200" kumimoji="0">
          <a:solidFill>
            <a:schemeClr val="tx1"/>
          </a:solidFill>
          <a:latin typeface="+mn-lt"/>
          <a:ea typeface="+mn-ea"/>
          <a:cs typeface="+mn-cs"/>
        </a:defRPr>
      </a:lvl8pPr>
      <a:lvl9pPr algn="l" eaLnBrk="1" hangingPunct="1" indent="-182880" latinLnBrk="0" marL="2468880" rtl="0">
        <a:spcBef>
          <a:spcPct val="20000"/>
        </a:spcBef>
        <a:buClr>
          <a:schemeClr val="tx2"/>
        </a:buClr>
        <a:buFontTx/>
        <a:buChar char="•"/>
        <a:defRPr baseline="0" sz="1400" kern="1200" kumimoji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algn="l" eaLnBrk="1" hangingPunct="1" latinLnBrk="0" marL="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1pPr>
      <a:lvl2pPr algn="l" eaLnBrk="1" hangingPunct="1" latinLnBrk="0" marL="4572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2pPr>
      <a:lvl3pPr algn="l" eaLnBrk="1" hangingPunct="1" latinLnBrk="0" marL="9144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3pPr>
      <a:lvl4pPr algn="l" eaLnBrk="1" hangingPunct="1" latinLnBrk="0" marL="13716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4pPr>
      <a:lvl5pPr algn="l" eaLnBrk="1" hangingPunct="1" latinLnBrk="0" marL="18288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5pPr>
      <a:lvl6pPr algn="l" eaLnBrk="1" hangingPunct="1" latinLnBrk="0" marL="22860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6pPr>
      <a:lvl7pPr algn="l" eaLnBrk="1" hangingPunct="1" latinLnBrk="0" marL="27432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7pPr>
      <a:lvl8pPr algn="l" eaLnBrk="1" hangingPunct="1" latinLnBrk="0" marL="32004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8pPr>
      <a:lvl9pPr algn="l" eaLnBrk="1" hangingPunct="1" latinLnBrk="0" marL="36576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8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8" name="Freeform 6"/>
          <p:cNvSpPr/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48629" name="Freeform 7"/>
          <p:cNvSpPr/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48630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/>
        </p:spPr>
        <p:txBody>
          <a:bodyPr anchor="b" bIns="0" lIns="0" rIns="0" vert="horz">
            <a:normAutofit/>
          </a:bodyPr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31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/>
        </p:spPr>
        <p:txBody>
          <a:bodyPr vert="horz">
            <a:normAutofit/>
          </a:bodyPr>
          <a:p>
            <a:pPr eaLnBrk="1" hangingPunct="1" latinLnBrk="0" lvl="0"/>
            <a:r>
              <a:rPr kumimoji="0" lang="ru-RU" smtClean="0"/>
              <a:t>Образец текста</a:t>
            </a:r>
          </a:p>
          <a:p>
            <a:pPr eaLnBrk="1" hangingPunct="1" latinLnBrk="0" lvl="1"/>
            <a:r>
              <a:rPr kumimoji="0" lang="ru-RU" smtClean="0"/>
              <a:t>Второй уровень</a:t>
            </a:r>
          </a:p>
          <a:p>
            <a:pPr eaLnBrk="1" hangingPunct="1" latinLnBrk="0" lvl="2"/>
            <a:r>
              <a:rPr kumimoji="0" lang="ru-RU" smtClean="0"/>
              <a:t>Третий уровень</a:t>
            </a:r>
          </a:p>
          <a:p>
            <a:pPr eaLnBrk="1" hangingPunct="1" latinLnBrk="0" lvl="3"/>
            <a:r>
              <a:rPr kumimoji="0" lang="ru-RU" smtClean="0"/>
              <a:t>Четвертый уровень</a:t>
            </a:r>
          </a:p>
          <a:p>
            <a:pPr eaLnBrk="1" hangingPunct="1" latinLnBrk="0" lvl="4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48632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/>
        </p:spPr>
        <p:txBody>
          <a:bodyPr anchor="b" bIns="0" lIns="0" rIns="0" tIns="0" vert="horz"/>
          <a:lstStyle>
            <a:lvl1pPr algn="l" eaLnBrk="1" hangingPunct="1" latinLnBrk="0">
              <a:defRPr sz="1200" kumimoji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633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/>
        </p:spPr>
        <p:txBody>
          <a:bodyPr anchor="b" bIns="0" lIns="0" rIns="0" tIns="0" vert="horz"/>
          <a:lstStyle>
            <a:lvl1pPr algn="l" eaLnBrk="1" hangingPunct="1" latinLnBrk="0">
              <a:defRPr sz="1200" kumimoji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634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/>
        </p:spPr>
        <p:txBody>
          <a:bodyPr anchor="b" bIns="0" lIns="0" rIns="0" tIns="0" vert="horz"/>
          <a:lstStyle>
            <a:lvl1pPr algn="r" eaLnBrk="1" hangingPunct="1" latinLnBrk="0">
              <a:defRPr sz="1200" kumimoji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84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048635" name="Freeform 11"/>
            <p:cNvSpPr/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16000">
                    <a:schemeClr val="accent2">
                      <a:shade val="75000"/>
                      <a:alpha val="56000"/>
                    </a:schemeClr>
                  </a:gs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t" bIns="45720" compatLnSpc="1" lIns="91440" rIns="91440" tIns="45720" vert="horz" wrap="square"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48636" name="Freeform 12"/>
            <p:cNvSpPr/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33000">
                    <a:schemeClr val="accent2">
                      <a:alpha val="56000"/>
                    </a:schemeClr>
                  </a:gs>
                  <a:gs pos="44000">
                    <a:schemeClr val="accent1"/>
                  </a:gs>
                  <a:gs pos="74000">
                    <a:schemeClr val="accent4"/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t" bIns="45720" compatLnSpc="1" lIns="91440" rIns="91440" tIns="45720" vert="horz" wrap="square"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</p:cSld>
  <p:clrMap accent1="accent1" accent2="accent2" accent3="accent3" accent4="accent4" accent5="accent5" accent6="accent6" bg1="lt1" bg2="lt2" tx1="dk1" tx2="dk2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  <p:sldLayoutId id="2147483858" r:id="rId11"/>
  </p:sldLayoutIdLst>
  <p:txStyles>
    <p:titleStyle>
      <a:lvl1pPr algn="l" eaLnBrk="1" hangingPunct="1" latinLnBrk="0" rtl="0">
        <a:spcBef>
          <a:spcPct val="0"/>
        </a:spcBef>
        <a:buNone/>
        <a:defRPr b="0" sz="5000" kern="1200" kumimoji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algn="l" eaLnBrk="1" hangingPunct="1" indent="-274320" latinLnBrk="0" marL="274320" rtl="0">
        <a:spcBef>
          <a:spcPct val="20000"/>
        </a:spcBef>
        <a:buClr>
          <a:schemeClr val="accent3"/>
        </a:buClr>
        <a:buSzPct val="95000"/>
        <a:buFont typeface="Wingdings 2"/>
        <a:buChar char=""/>
        <a:defRPr sz="2600" kern="1200" kumimoji="0">
          <a:solidFill>
            <a:schemeClr val="tx1"/>
          </a:solidFill>
          <a:latin typeface="+mn-lt"/>
          <a:ea typeface="+mn-ea"/>
          <a:cs typeface="+mn-cs"/>
        </a:defRPr>
      </a:lvl1pPr>
      <a:lvl2pPr algn="l" eaLnBrk="1" hangingPunct="1" indent="-246888" latinLnBrk="0" marL="640080" rtl="0">
        <a:spcBef>
          <a:spcPct val="20000"/>
        </a:spcBef>
        <a:buClr>
          <a:schemeClr val="accent1"/>
        </a:buClr>
        <a:buSzPct val="85000"/>
        <a:buFont typeface="Wingdings 2"/>
        <a:buChar char=""/>
        <a:defRPr sz="2400" kern="1200" kumimoji="0">
          <a:solidFill>
            <a:schemeClr val="tx1"/>
          </a:solidFill>
          <a:latin typeface="+mn-lt"/>
          <a:ea typeface="+mn-ea"/>
          <a:cs typeface="+mn-cs"/>
        </a:defRPr>
      </a:lvl2pPr>
      <a:lvl3pPr algn="l" eaLnBrk="1" hangingPunct="1" indent="-246888" latinLnBrk="0" marL="914400" rtl="0">
        <a:spcBef>
          <a:spcPct val="20000"/>
        </a:spcBef>
        <a:buClr>
          <a:schemeClr val="accent2"/>
        </a:buClr>
        <a:buSzPct val="70000"/>
        <a:buFont typeface="Wingdings 2"/>
        <a:buChar char=""/>
        <a:defRPr sz="2100" kern="1200" kumimoji="0">
          <a:solidFill>
            <a:schemeClr val="tx1"/>
          </a:solidFill>
          <a:latin typeface="+mn-lt"/>
          <a:ea typeface="+mn-ea"/>
          <a:cs typeface="+mn-cs"/>
        </a:defRPr>
      </a:lvl3pPr>
      <a:lvl4pPr algn="l" eaLnBrk="1" hangingPunct="1" indent="-210312" latinLnBrk="0" marL="1188720" rtl="0">
        <a:spcBef>
          <a:spcPct val="20000"/>
        </a:spcBef>
        <a:buClr>
          <a:schemeClr val="accent3"/>
        </a:buClr>
        <a:buSzPct val="65000"/>
        <a:buFont typeface="Wingdings 2"/>
        <a:buChar char=""/>
        <a:defRPr sz="2000" kern="1200" kumimoji="0">
          <a:solidFill>
            <a:schemeClr val="tx1"/>
          </a:solidFill>
          <a:latin typeface="+mn-lt"/>
          <a:ea typeface="+mn-ea"/>
          <a:cs typeface="+mn-cs"/>
        </a:defRPr>
      </a:lvl4pPr>
      <a:lvl5pPr algn="l" eaLnBrk="1" hangingPunct="1" indent="-210312" latinLnBrk="0" marL="1463040" rtl="0">
        <a:spcBef>
          <a:spcPct val="20000"/>
        </a:spcBef>
        <a:buClr>
          <a:schemeClr val="accent4"/>
        </a:buClr>
        <a:buSzPct val="65000"/>
        <a:buFont typeface="Wingdings 2"/>
        <a:buChar char=""/>
        <a:defRPr sz="2000" kern="1200" kumimoji="0">
          <a:solidFill>
            <a:schemeClr val="tx1"/>
          </a:solidFill>
          <a:latin typeface="+mn-lt"/>
          <a:ea typeface="+mn-ea"/>
          <a:cs typeface="+mn-cs"/>
        </a:defRPr>
      </a:lvl5pPr>
      <a:lvl6pPr algn="l" eaLnBrk="1" hangingPunct="1" indent="-210312" latinLnBrk="0" marL="1737360" rtl="0">
        <a:spcBef>
          <a:spcPct val="20000"/>
        </a:spcBef>
        <a:buClr>
          <a:schemeClr val="accent5"/>
        </a:buClr>
        <a:buSzPct val="80000"/>
        <a:buFont typeface="Wingdings 2"/>
        <a:buChar char=""/>
        <a:defRPr sz="1800" kern="1200" kumimoji="0">
          <a:solidFill>
            <a:schemeClr val="tx1"/>
          </a:solidFill>
          <a:latin typeface="+mn-lt"/>
          <a:ea typeface="+mn-ea"/>
          <a:cs typeface="+mn-cs"/>
        </a:defRPr>
      </a:lvl6pPr>
      <a:lvl7pPr algn="l" eaLnBrk="1" hangingPunct="1" indent="-182880" latinLnBrk="0" marL="1920240" rtl="0">
        <a:spcBef>
          <a:spcPct val="20000"/>
        </a:spcBef>
        <a:buClr>
          <a:schemeClr val="accent6"/>
        </a:buClr>
        <a:buSzPct val="80000"/>
        <a:buFont typeface="Wingdings 2"/>
        <a:buChar char=""/>
        <a:defRPr baseline="0" sz="1600" kern="1200" kumimoji="0">
          <a:solidFill>
            <a:schemeClr val="tx1"/>
          </a:solidFill>
          <a:latin typeface="+mn-lt"/>
          <a:ea typeface="+mn-ea"/>
          <a:cs typeface="+mn-cs"/>
        </a:defRPr>
      </a:lvl7pPr>
      <a:lvl8pPr algn="l" eaLnBrk="1" hangingPunct="1" indent="-182880" latinLnBrk="0" marL="2194560" rtl="0">
        <a:spcBef>
          <a:spcPct val="20000"/>
        </a:spcBef>
        <a:buClr>
          <a:schemeClr val="tx2"/>
        </a:buClr>
        <a:buChar char="•"/>
        <a:defRPr sz="1600" kern="1200" kumimoji="0">
          <a:solidFill>
            <a:schemeClr val="tx1"/>
          </a:solidFill>
          <a:latin typeface="+mn-lt"/>
          <a:ea typeface="+mn-ea"/>
          <a:cs typeface="+mn-cs"/>
        </a:defRPr>
      </a:lvl8pPr>
      <a:lvl9pPr algn="l" eaLnBrk="1" hangingPunct="1" indent="-182880" latinLnBrk="0" marL="2468880" rtl="0">
        <a:spcBef>
          <a:spcPct val="20000"/>
        </a:spcBef>
        <a:buClr>
          <a:schemeClr val="tx2"/>
        </a:buClr>
        <a:buFontTx/>
        <a:buChar char="•"/>
        <a:defRPr baseline="0" sz="1400" kern="1200" kumimoji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algn="l" eaLnBrk="1" hangingPunct="1" latinLnBrk="0" marL="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1pPr>
      <a:lvl2pPr algn="l" eaLnBrk="1" hangingPunct="1" latinLnBrk="0" marL="4572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2pPr>
      <a:lvl3pPr algn="l" eaLnBrk="1" hangingPunct="1" latinLnBrk="0" marL="9144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3pPr>
      <a:lvl4pPr algn="l" eaLnBrk="1" hangingPunct="1" latinLnBrk="0" marL="13716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4pPr>
      <a:lvl5pPr algn="l" eaLnBrk="1" hangingPunct="1" latinLnBrk="0" marL="18288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5pPr>
      <a:lvl6pPr algn="l" eaLnBrk="1" hangingPunct="1" latinLnBrk="0" marL="22860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6pPr>
      <a:lvl7pPr algn="l" eaLnBrk="1" hangingPunct="1" latinLnBrk="0" marL="27432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7pPr>
      <a:lvl8pPr algn="l" eaLnBrk="1" hangingPunct="1" latinLnBrk="0" marL="32004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8pPr>
      <a:lvl9pPr algn="l" eaLnBrk="1" hangingPunct="1" latinLnBrk="0" marL="36576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9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3" name="Freeform 6"/>
          <p:cNvSpPr/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48644" name="Freeform 7"/>
          <p:cNvSpPr/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48645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/>
        </p:spPr>
        <p:txBody>
          <a:bodyPr anchor="b" bIns="0" lIns="0" rIns="0" vert="horz">
            <a:normAutofit/>
          </a:bodyPr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46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/>
        </p:spPr>
        <p:txBody>
          <a:bodyPr vert="horz">
            <a:normAutofit/>
          </a:bodyPr>
          <a:p>
            <a:pPr eaLnBrk="1" hangingPunct="1" latinLnBrk="0" lvl="0"/>
            <a:r>
              <a:rPr kumimoji="0" lang="ru-RU" smtClean="0"/>
              <a:t>Образец текста</a:t>
            </a:r>
          </a:p>
          <a:p>
            <a:pPr eaLnBrk="1" hangingPunct="1" latinLnBrk="0" lvl="1"/>
            <a:r>
              <a:rPr kumimoji="0" lang="ru-RU" smtClean="0"/>
              <a:t>Второй уровень</a:t>
            </a:r>
          </a:p>
          <a:p>
            <a:pPr eaLnBrk="1" hangingPunct="1" latinLnBrk="0" lvl="2"/>
            <a:r>
              <a:rPr kumimoji="0" lang="ru-RU" smtClean="0"/>
              <a:t>Третий уровень</a:t>
            </a:r>
          </a:p>
          <a:p>
            <a:pPr eaLnBrk="1" hangingPunct="1" latinLnBrk="0" lvl="3"/>
            <a:r>
              <a:rPr kumimoji="0" lang="ru-RU" smtClean="0"/>
              <a:t>Четвертый уровень</a:t>
            </a:r>
          </a:p>
          <a:p>
            <a:pPr eaLnBrk="1" hangingPunct="1" latinLnBrk="0" lvl="4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48647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/>
        </p:spPr>
        <p:txBody>
          <a:bodyPr anchor="b" bIns="0" lIns="0" rIns="0" tIns="0" vert="horz"/>
          <a:lstStyle>
            <a:lvl1pPr algn="l" eaLnBrk="1" hangingPunct="1" latinLnBrk="0">
              <a:defRPr sz="1200" kumimoji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648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/>
        </p:spPr>
        <p:txBody>
          <a:bodyPr anchor="b" bIns="0" lIns="0" rIns="0" tIns="0" vert="horz"/>
          <a:lstStyle>
            <a:lvl1pPr algn="l" eaLnBrk="1" hangingPunct="1" latinLnBrk="0">
              <a:defRPr sz="1200" kumimoji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64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/>
        </p:spPr>
        <p:txBody>
          <a:bodyPr anchor="b" bIns="0" lIns="0" rIns="0" tIns="0" vert="horz"/>
          <a:lstStyle>
            <a:lvl1pPr algn="r" eaLnBrk="1" hangingPunct="1" latinLnBrk="0">
              <a:defRPr sz="1200" kumimoji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99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048650" name="Freeform 11"/>
            <p:cNvSpPr/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16000">
                    <a:schemeClr val="accent2">
                      <a:shade val="75000"/>
                      <a:alpha val="56000"/>
                    </a:schemeClr>
                  </a:gs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t" bIns="45720" compatLnSpc="1" lIns="91440" rIns="91440" tIns="45720" vert="horz" wrap="square"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48651" name="Freeform 12"/>
            <p:cNvSpPr/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33000">
                    <a:schemeClr val="accent2">
                      <a:alpha val="56000"/>
                    </a:schemeClr>
                  </a:gs>
                  <a:gs pos="44000">
                    <a:schemeClr val="accent1"/>
                  </a:gs>
                  <a:gs pos="74000">
                    <a:schemeClr val="accent4"/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t" bIns="45720" compatLnSpc="1" lIns="91440" rIns="91440" tIns="45720" vert="horz" wrap="square"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</p:cSld>
  <p:clrMap accent1="accent1" accent2="accent2" accent3="accent3" accent4="accent4" accent5="accent5" accent6="accent6" bg1="lt1" bg2="lt2" tx1="dk1" tx2="dk2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</p:sldLayoutIdLst>
  <p:txStyles>
    <p:titleStyle>
      <a:lvl1pPr algn="l" eaLnBrk="1" hangingPunct="1" latinLnBrk="0" rtl="0">
        <a:spcBef>
          <a:spcPct val="0"/>
        </a:spcBef>
        <a:buNone/>
        <a:defRPr b="0" sz="5000" kern="1200" kumimoji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algn="l" eaLnBrk="1" hangingPunct="1" indent="-274320" latinLnBrk="0" marL="274320" rtl="0">
        <a:spcBef>
          <a:spcPct val="20000"/>
        </a:spcBef>
        <a:buClr>
          <a:schemeClr val="accent3"/>
        </a:buClr>
        <a:buSzPct val="95000"/>
        <a:buFont typeface="Wingdings 2"/>
        <a:buChar char=""/>
        <a:defRPr sz="2600" kern="1200" kumimoji="0">
          <a:solidFill>
            <a:schemeClr val="tx1"/>
          </a:solidFill>
          <a:latin typeface="+mn-lt"/>
          <a:ea typeface="+mn-ea"/>
          <a:cs typeface="+mn-cs"/>
        </a:defRPr>
      </a:lvl1pPr>
      <a:lvl2pPr algn="l" eaLnBrk="1" hangingPunct="1" indent="-246888" latinLnBrk="0" marL="640080" rtl="0">
        <a:spcBef>
          <a:spcPct val="20000"/>
        </a:spcBef>
        <a:buClr>
          <a:schemeClr val="accent1"/>
        </a:buClr>
        <a:buSzPct val="85000"/>
        <a:buFont typeface="Wingdings 2"/>
        <a:buChar char=""/>
        <a:defRPr sz="2400" kern="1200" kumimoji="0">
          <a:solidFill>
            <a:schemeClr val="tx1"/>
          </a:solidFill>
          <a:latin typeface="+mn-lt"/>
          <a:ea typeface="+mn-ea"/>
          <a:cs typeface="+mn-cs"/>
        </a:defRPr>
      </a:lvl2pPr>
      <a:lvl3pPr algn="l" eaLnBrk="1" hangingPunct="1" indent="-246888" latinLnBrk="0" marL="914400" rtl="0">
        <a:spcBef>
          <a:spcPct val="20000"/>
        </a:spcBef>
        <a:buClr>
          <a:schemeClr val="accent2"/>
        </a:buClr>
        <a:buSzPct val="70000"/>
        <a:buFont typeface="Wingdings 2"/>
        <a:buChar char=""/>
        <a:defRPr sz="2100" kern="1200" kumimoji="0">
          <a:solidFill>
            <a:schemeClr val="tx1"/>
          </a:solidFill>
          <a:latin typeface="+mn-lt"/>
          <a:ea typeface="+mn-ea"/>
          <a:cs typeface="+mn-cs"/>
        </a:defRPr>
      </a:lvl3pPr>
      <a:lvl4pPr algn="l" eaLnBrk="1" hangingPunct="1" indent="-210312" latinLnBrk="0" marL="1188720" rtl="0">
        <a:spcBef>
          <a:spcPct val="20000"/>
        </a:spcBef>
        <a:buClr>
          <a:schemeClr val="accent3"/>
        </a:buClr>
        <a:buSzPct val="65000"/>
        <a:buFont typeface="Wingdings 2"/>
        <a:buChar char=""/>
        <a:defRPr sz="2000" kern="1200" kumimoji="0">
          <a:solidFill>
            <a:schemeClr val="tx1"/>
          </a:solidFill>
          <a:latin typeface="+mn-lt"/>
          <a:ea typeface="+mn-ea"/>
          <a:cs typeface="+mn-cs"/>
        </a:defRPr>
      </a:lvl4pPr>
      <a:lvl5pPr algn="l" eaLnBrk="1" hangingPunct="1" indent="-210312" latinLnBrk="0" marL="1463040" rtl="0">
        <a:spcBef>
          <a:spcPct val="20000"/>
        </a:spcBef>
        <a:buClr>
          <a:schemeClr val="accent4"/>
        </a:buClr>
        <a:buSzPct val="65000"/>
        <a:buFont typeface="Wingdings 2"/>
        <a:buChar char=""/>
        <a:defRPr sz="2000" kern="1200" kumimoji="0">
          <a:solidFill>
            <a:schemeClr val="tx1"/>
          </a:solidFill>
          <a:latin typeface="+mn-lt"/>
          <a:ea typeface="+mn-ea"/>
          <a:cs typeface="+mn-cs"/>
        </a:defRPr>
      </a:lvl5pPr>
      <a:lvl6pPr algn="l" eaLnBrk="1" hangingPunct="1" indent="-210312" latinLnBrk="0" marL="1737360" rtl="0">
        <a:spcBef>
          <a:spcPct val="20000"/>
        </a:spcBef>
        <a:buClr>
          <a:schemeClr val="accent5"/>
        </a:buClr>
        <a:buSzPct val="80000"/>
        <a:buFont typeface="Wingdings 2"/>
        <a:buChar char=""/>
        <a:defRPr sz="1800" kern="1200" kumimoji="0">
          <a:solidFill>
            <a:schemeClr val="tx1"/>
          </a:solidFill>
          <a:latin typeface="+mn-lt"/>
          <a:ea typeface="+mn-ea"/>
          <a:cs typeface="+mn-cs"/>
        </a:defRPr>
      </a:lvl6pPr>
      <a:lvl7pPr algn="l" eaLnBrk="1" hangingPunct="1" indent="-182880" latinLnBrk="0" marL="1920240" rtl="0">
        <a:spcBef>
          <a:spcPct val="20000"/>
        </a:spcBef>
        <a:buClr>
          <a:schemeClr val="accent6"/>
        </a:buClr>
        <a:buSzPct val="80000"/>
        <a:buFont typeface="Wingdings 2"/>
        <a:buChar char=""/>
        <a:defRPr baseline="0" sz="1600" kern="1200" kumimoji="0">
          <a:solidFill>
            <a:schemeClr val="tx1"/>
          </a:solidFill>
          <a:latin typeface="+mn-lt"/>
          <a:ea typeface="+mn-ea"/>
          <a:cs typeface="+mn-cs"/>
        </a:defRPr>
      </a:lvl7pPr>
      <a:lvl8pPr algn="l" eaLnBrk="1" hangingPunct="1" indent="-182880" latinLnBrk="0" marL="2194560" rtl="0">
        <a:spcBef>
          <a:spcPct val="20000"/>
        </a:spcBef>
        <a:buClr>
          <a:schemeClr val="tx2"/>
        </a:buClr>
        <a:buChar char="•"/>
        <a:defRPr sz="1600" kern="1200" kumimoji="0">
          <a:solidFill>
            <a:schemeClr val="tx1"/>
          </a:solidFill>
          <a:latin typeface="+mn-lt"/>
          <a:ea typeface="+mn-ea"/>
          <a:cs typeface="+mn-cs"/>
        </a:defRPr>
      </a:lvl8pPr>
      <a:lvl9pPr algn="l" eaLnBrk="1" hangingPunct="1" indent="-182880" latinLnBrk="0" marL="2468880" rtl="0">
        <a:spcBef>
          <a:spcPct val="20000"/>
        </a:spcBef>
        <a:buClr>
          <a:schemeClr val="tx2"/>
        </a:buClr>
        <a:buFontTx/>
        <a:buChar char="•"/>
        <a:defRPr baseline="0" sz="1400" kern="1200" kumimoji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algn="l" eaLnBrk="1" hangingPunct="1" latinLnBrk="0" marL="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1pPr>
      <a:lvl2pPr algn="l" eaLnBrk="1" hangingPunct="1" latinLnBrk="0" marL="4572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2pPr>
      <a:lvl3pPr algn="l" eaLnBrk="1" hangingPunct="1" latinLnBrk="0" marL="9144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3pPr>
      <a:lvl4pPr algn="l" eaLnBrk="1" hangingPunct="1" latinLnBrk="0" marL="13716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4pPr>
      <a:lvl5pPr algn="l" eaLnBrk="1" hangingPunct="1" latinLnBrk="0" marL="18288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5pPr>
      <a:lvl6pPr algn="l" eaLnBrk="1" hangingPunct="1" latinLnBrk="0" marL="22860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6pPr>
      <a:lvl7pPr algn="l" eaLnBrk="1" hangingPunct="1" latinLnBrk="0" marL="27432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7pPr>
      <a:lvl8pPr algn="l" eaLnBrk="1" hangingPunct="1" latinLnBrk="0" marL="32004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8pPr>
      <a:lvl9pPr algn="l" eaLnBrk="1" hangingPunct="1" latinLnBrk="0" marL="36576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1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8" name="Freeform 6"/>
          <p:cNvSpPr/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48659" name="Freeform 7"/>
          <p:cNvSpPr/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48660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/>
        </p:spPr>
        <p:txBody>
          <a:bodyPr anchor="b" bIns="0" lIns="0" rIns="0" vert="horz">
            <a:normAutofit/>
          </a:bodyPr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61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/>
        </p:spPr>
        <p:txBody>
          <a:bodyPr vert="horz">
            <a:normAutofit/>
          </a:bodyPr>
          <a:p>
            <a:pPr eaLnBrk="1" hangingPunct="1" latinLnBrk="0" lvl="0"/>
            <a:r>
              <a:rPr kumimoji="0" lang="ru-RU" smtClean="0"/>
              <a:t>Образец текста</a:t>
            </a:r>
          </a:p>
          <a:p>
            <a:pPr eaLnBrk="1" hangingPunct="1" latinLnBrk="0" lvl="1"/>
            <a:r>
              <a:rPr kumimoji="0" lang="ru-RU" smtClean="0"/>
              <a:t>Второй уровень</a:t>
            </a:r>
          </a:p>
          <a:p>
            <a:pPr eaLnBrk="1" hangingPunct="1" latinLnBrk="0" lvl="2"/>
            <a:r>
              <a:rPr kumimoji="0" lang="ru-RU" smtClean="0"/>
              <a:t>Третий уровень</a:t>
            </a:r>
          </a:p>
          <a:p>
            <a:pPr eaLnBrk="1" hangingPunct="1" latinLnBrk="0" lvl="3"/>
            <a:r>
              <a:rPr kumimoji="0" lang="ru-RU" smtClean="0"/>
              <a:t>Четвертый уровень</a:t>
            </a:r>
          </a:p>
          <a:p>
            <a:pPr eaLnBrk="1" hangingPunct="1" latinLnBrk="0" lvl="4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48662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/>
        </p:spPr>
        <p:txBody>
          <a:bodyPr anchor="b" bIns="0" lIns="0" rIns="0" tIns="0" vert="horz"/>
          <a:lstStyle>
            <a:lvl1pPr algn="l" eaLnBrk="1" hangingPunct="1" latinLnBrk="0">
              <a:defRPr sz="1200" kumimoji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663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/>
        </p:spPr>
        <p:txBody>
          <a:bodyPr anchor="b" bIns="0" lIns="0" rIns="0" tIns="0" vert="horz"/>
          <a:lstStyle>
            <a:lvl1pPr algn="l" eaLnBrk="1" hangingPunct="1" latinLnBrk="0">
              <a:defRPr sz="1200" kumimoji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664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/>
        </p:spPr>
        <p:txBody>
          <a:bodyPr anchor="b" bIns="0" lIns="0" rIns="0" tIns="0" vert="horz"/>
          <a:lstStyle>
            <a:lvl1pPr algn="r" eaLnBrk="1" hangingPunct="1" latinLnBrk="0">
              <a:defRPr sz="1200" kumimoji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114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048665" name="Freeform 11"/>
            <p:cNvSpPr/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16000">
                    <a:schemeClr val="accent2">
                      <a:shade val="75000"/>
                      <a:alpha val="56000"/>
                    </a:schemeClr>
                  </a:gs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t" bIns="45720" compatLnSpc="1" lIns="91440" rIns="91440" tIns="45720" vert="horz" wrap="square"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48666" name="Freeform 12"/>
            <p:cNvSpPr/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33000">
                    <a:schemeClr val="accent2">
                      <a:alpha val="56000"/>
                    </a:schemeClr>
                  </a:gs>
                  <a:gs pos="44000">
                    <a:schemeClr val="accent1"/>
                  </a:gs>
                  <a:gs pos="74000">
                    <a:schemeClr val="accent4"/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t" bIns="45720" compatLnSpc="1" lIns="91440" rIns="91440" tIns="45720" vert="horz" wrap="square"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</p:cSld>
  <p:clrMap accent1="accent1" accent2="accent2" accent3="accent3" accent4="accent4" accent5="accent5" accent6="accent6" bg1="lt1" bg2="lt2" tx1="dk1" tx2="dk2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</p:sldLayoutIdLst>
  <p:txStyles>
    <p:titleStyle>
      <a:lvl1pPr algn="l" eaLnBrk="1" hangingPunct="1" latinLnBrk="0" rtl="0">
        <a:spcBef>
          <a:spcPct val="0"/>
        </a:spcBef>
        <a:buNone/>
        <a:defRPr b="0" sz="5000" kern="1200" kumimoji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algn="l" eaLnBrk="1" hangingPunct="1" indent="-274320" latinLnBrk="0" marL="274320" rtl="0">
        <a:spcBef>
          <a:spcPct val="20000"/>
        </a:spcBef>
        <a:buClr>
          <a:schemeClr val="accent3"/>
        </a:buClr>
        <a:buSzPct val="95000"/>
        <a:buFont typeface="Wingdings 2"/>
        <a:buChar char=""/>
        <a:defRPr sz="2600" kern="1200" kumimoji="0">
          <a:solidFill>
            <a:schemeClr val="tx1"/>
          </a:solidFill>
          <a:latin typeface="+mn-lt"/>
          <a:ea typeface="+mn-ea"/>
          <a:cs typeface="+mn-cs"/>
        </a:defRPr>
      </a:lvl1pPr>
      <a:lvl2pPr algn="l" eaLnBrk="1" hangingPunct="1" indent="-246888" latinLnBrk="0" marL="640080" rtl="0">
        <a:spcBef>
          <a:spcPct val="20000"/>
        </a:spcBef>
        <a:buClr>
          <a:schemeClr val="accent1"/>
        </a:buClr>
        <a:buSzPct val="85000"/>
        <a:buFont typeface="Wingdings 2"/>
        <a:buChar char=""/>
        <a:defRPr sz="2400" kern="1200" kumimoji="0">
          <a:solidFill>
            <a:schemeClr val="tx1"/>
          </a:solidFill>
          <a:latin typeface="+mn-lt"/>
          <a:ea typeface="+mn-ea"/>
          <a:cs typeface="+mn-cs"/>
        </a:defRPr>
      </a:lvl2pPr>
      <a:lvl3pPr algn="l" eaLnBrk="1" hangingPunct="1" indent="-246888" latinLnBrk="0" marL="914400" rtl="0">
        <a:spcBef>
          <a:spcPct val="20000"/>
        </a:spcBef>
        <a:buClr>
          <a:schemeClr val="accent2"/>
        </a:buClr>
        <a:buSzPct val="70000"/>
        <a:buFont typeface="Wingdings 2"/>
        <a:buChar char=""/>
        <a:defRPr sz="2100" kern="1200" kumimoji="0">
          <a:solidFill>
            <a:schemeClr val="tx1"/>
          </a:solidFill>
          <a:latin typeface="+mn-lt"/>
          <a:ea typeface="+mn-ea"/>
          <a:cs typeface="+mn-cs"/>
        </a:defRPr>
      </a:lvl3pPr>
      <a:lvl4pPr algn="l" eaLnBrk="1" hangingPunct="1" indent="-210312" latinLnBrk="0" marL="1188720" rtl="0">
        <a:spcBef>
          <a:spcPct val="20000"/>
        </a:spcBef>
        <a:buClr>
          <a:schemeClr val="accent3"/>
        </a:buClr>
        <a:buSzPct val="65000"/>
        <a:buFont typeface="Wingdings 2"/>
        <a:buChar char=""/>
        <a:defRPr sz="2000" kern="1200" kumimoji="0">
          <a:solidFill>
            <a:schemeClr val="tx1"/>
          </a:solidFill>
          <a:latin typeface="+mn-lt"/>
          <a:ea typeface="+mn-ea"/>
          <a:cs typeface="+mn-cs"/>
        </a:defRPr>
      </a:lvl4pPr>
      <a:lvl5pPr algn="l" eaLnBrk="1" hangingPunct="1" indent="-210312" latinLnBrk="0" marL="1463040" rtl="0">
        <a:spcBef>
          <a:spcPct val="20000"/>
        </a:spcBef>
        <a:buClr>
          <a:schemeClr val="accent4"/>
        </a:buClr>
        <a:buSzPct val="65000"/>
        <a:buFont typeface="Wingdings 2"/>
        <a:buChar char=""/>
        <a:defRPr sz="2000" kern="1200" kumimoji="0">
          <a:solidFill>
            <a:schemeClr val="tx1"/>
          </a:solidFill>
          <a:latin typeface="+mn-lt"/>
          <a:ea typeface="+mn-ea"/>
          <a:cs typeface="+mn-cs"/>
        </a:defRPr>
      </a:lvl5pPr>
      <a:lvl6pPr algn="l" eaLnBrk="1" hangingPunct="1" indent="-210312" latinLnBrk="0" marL="1737360" rtl="0">
        <a:spcBef>
          <a:spcPct val="20000"/>
        </a:spcBef>
        <a:buClr>
          <a:schemeClr val="accent5"/>
        </a:buClr>
        <a:buSzPct val="80000"/>
        <a:buFont typeface="Wingdings 2"/>
        <a:buChar char=""/>
        <a:defRPr sz="1800" kern="1200" kumimoji="0">
          <a:solidFill>
            <a:schemeClr val="tx1"/>
          </a:solidFill>
          <a:latin typeface="+mn-lt"/>
          <a:ea typeface="+mn-ea"/>
          <a:cs typeface="+mn-cs"/>
        </a:defRPr>
      </a:lvl6pPr>
      <a:lvl7pPr algn="l" eaLnBrk="1" hangingPunct="1" indent="-182880" latinLnBrk="0" marL="1920240" rtl="0">
        <a:spcBef>
          <a:spcPct val="20000"/>
        </a:spcBef>
        <a:buClr>
          <a:schemeClr val="accent6"/>
        </a:buClr>
        <a:buSzPct val="80000"/>
        <a:buFont typeface="Wingdings 2"/>
        <a:buChar char=""/>
        <a:defRPr baseline="0" sz="1600" kern="1200" kumimoji="0">
          <a:solidFill>
            <a:schemeClr val="tx1"/>
          </a:solidFill>
          <a:latin typeface="+mn-lt"/>
          <a:ea typeface="+mn-ea"/>
          <a:cs typeface="+mn-cs"/>
        </a:defRPr>
      </a:lvl7pPr>
      <a:lvl8pPr algn="l" eaLnBrk="1" hangingPunct="1" indent="-182880" latinLnBrk="0" marL="2194560" rtl="0">
        <a:spcBef>
          <a:spcPct val="20000"/>
        </a:spcBef>
        <a:buClr>
          <a:schemeClr val="tx2"/>
        </a:buClr>
        <a:buChar char="•"/>
        <a:defRPr sz="1600" kern="1200" kumimoji="0">
          <a:solidFill>
            <a:schemeClr val="tx1"/>
          </a:solidFill>
          <a:latin typeface="+mn-lt"/>
          <a:ea typeface="+mn-ea"/>
          <a:cs typeface="+mn-cs"/>
        </a:defRPr>
      </a:lvl8pPr>
      <a:lvl9pPr algn="l" eaLnBrk="1" hangingPunct="1" indent="-182880" latinLnBrk="0" marL="2468880" rtl="0">
        <a:spcBef>
          <a:spcPct val="20000"/>
        </a:spcBef>
        <a:buClr>
          <a:schemeClr val="tx2"/>
        </a:buClr>
        <a:buFontTx/>
        <a:buChar char="•"/>
        <a:defRPr baseline="0" sz="1400" kern="1200" kumimoji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algn="l" eaLnBrk="1" hangingPunct="1" latinLnBrk="0" marL="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1pPr>
      <a:lvl2pPr algn="l" eaLnBrk="1" hangingPunct="1" latinLnBrk="0" marL="4572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2pPr>
      <a:lvl3pPr algn="l" eaLnBrk="1" hangingPunct="1" latinLnBrk="0" marL="9144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3pPr>
      <a:lvl4pPr algn="l" eaLnBrk="1" hangingPunct="1" latinLnBrk="0" marL="13716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4pPr>
      <a:lvl5pPr algn="l" eaLnBrk="1" hangingPunct="1" latinLnBrk="0" marL="18288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5pPr>
      <a:lvl6pPr algn="l" eaLnBrk="1" hangingPunct="1" latinLnBrk="0" marL="22860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6pPr>
      <a:lvl7pPr algn="l" eaLnBrk="1" hangingPunct="1" latinLnBrk="0" marL="27432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7pPr>
      <a:lvl8pPr algn="l" eaLnBrk="1" hangingPunct="1" latinLnBrk="0" marL="32004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8pPr>
      <a:lvl9pPr algn="l" eaLnBrk="1" hangingPunct="1" latinLnBrk="0" marL="36576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2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1" name="Freeform 6"/>
          <p:cNvSpPr/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48672" name="Freeform 7"/>
          <p:cNvSpPr/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48673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/>
        </p:spPr>
        <p:txBody>
          <a:bodyPr anchor="b" bIns="0" lIns="0" rIns="0" vert="horz">
            <a:normAutofit/>
          </a:bodyPr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74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/>
        </p:spPr>
        <p:txBody>
          <a:bodyPr vert="horz">
            <a:normAutofit/>
          </a:bodyPr>
          <a:p>
            <a:pPr eaLnBrk="1" hangingPunct="1" latinLnBrk="0" lvl="0"/>
            <a:r>
              <a:rPr kumimoji="0" lang="ru-RU" smtClean="0"/>
              <a:t>Образец текста</a:t>
            </a:r>
          </a:p>
          <a:p>
            <a:pPr eaLnBrk="1" hangingPunct="1" latinLnBrk="0" lvl="1"/>
            <a:r>
              <a:rPr kumimoji="0" lang="ru-RU" smtClean="0"/>
              <a:t>Второй уровень</a:t>
            </a:r>
          </a:p>
          <a:p>
            <a:pPr eaLnBrk="1" hangingPunct="1" latinLnBrk="0" lvl="2"/>
            <a:r>
              <a:rPr kumimoji="0" lang="ru-RU" smtClean="0"/>
              <a:t>Третий уровень</a:t>
            </a:r>
          </a:p>
          <a:p>
            <a:pPr eaLnBrk="1" hangingPunct="1" latinLnBrk="0" lvl="3"/>
            <a:r>
              <a:rPr kumimoji="0" lang="ru-RU" smtClean="0"/>
              <a:t>Четвертый уровень</a:t>
            </a:r>
          </a:p>
          <a:p>
            <a:pPr eaLnBrk="1" hangingPunct="1" latinLnBrk="0" lvl="4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48675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/>
        </p:spPr>
        <p:txBody>
          <a:bodyPr anchor="b" bIns="0" lIns="0" rIns="0" tIns="0" vert="horz"/>
          <a:lstStyle>
            <a:lvl1pPr algn="l" eaLnBrk="1" hangingPunct="1" latinLnBrk="0">
              <a:defRPr sz="1200" kumimoji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676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/>
        </p:spPr>
        <p:txBody>
          <a:bodyPr anchor="b" bIns="0" lIns="0" rIns="0" tIns="0" vert="horz"/>
          <a:lstStyle>
            <a:lvl1pPr algn="l" eaLnBrk="1" hangingPunct="1" latinLnBrk="0">
              <a:defRPr sz="1200" kumimoji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677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/>
        </p:spPr>
        <p:txBody>
          <a:bodyPr anchor="b" bIns="0" lIns="0" rIns="0" tIns="0" vert="horz"/>
          <a:lstStyle>
            <a:lvl1pPr algn="r" eaLnBrk="1" hangingPunct="1" latinLnBrk="0">
              <a:defRPr sz="1200" kumimoji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129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048678" name="Freeform 11"/>
            <p:cNvSpPr/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16000">
                    <a:schemeClr val="accent2">
                      <a:shade val="75000"/>
                      <a:alpha val="56000"/>
                    </a:schemeClr>
                  </a:gs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t" bIns="45720" compatLnSpc="1" lIns="91440" rIns="91440" tIns="45720" vert="horz" wrap="square"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48679" name="Freeform 12"/>
            <p:cNvSpPr/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33000">
                    <a:schemeClr val="accent2">
                      <a:alpha val="56000"/>
                    </a:schemeClr>
                  </a:gs>
                  <a:gs pos="44000">
                    <a:schemeClr val="accent1"/>
                  </a:gs>
                  <a:gs pos="74000">
                    <a:schemeClr val="accent4"/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t" bIns="45720" compatLnSpc="1" lIns="91440" rIns="91440" tIns="45720" vert="horz" wrap="square"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</p:cSld>
  <p:clrMap accent1="accent1" accent2="accent2" accent3="accent3" accent4="accent4" accent5="accent5" accent6="accent6" bg1="lt1" bg2="lt2" tx1="dk1" tx2="dk2" hlink="hlink" folHlink="folHlink"/>
  <p:sldLayoutIdLst>
    <p:sldLayoutId id="2147483881" r:id="rId1"/>
    <p:sldLayoutId id="2147483882" r:id="rId2"/>
    <p:sldLayoutId id="2147483883" r:id="rId3"/>
    <p:sldLayoutId id="2147483884" r:id="rId4"/>
    <p:sldLayoutId id="2147483885" r:id="rId5"/>
    <p:sldLayoutId id="2147483886" r:id="rId6"/>
    <p:sldLayoutId id="2147483887" r:id="rId7"/>
    <p:sldLayoutId id="2147483888" r:id="rId8"/>
    <p:sldLayoutId id="2147483889" r:id="rId9"/>
    <p:sldLayoutId id="2147483890" r:id="rId10"/>
    <p:sldLayoutId id="2147483891" r:id="rId11"/>
  </p:sldLayoutIdLst>
  <p:txStyles>
    <p:titleStyle>
      <a:lvl1pPr algn="l" eaLnBrk="1" hangingPunct="1" latinLnBrk="0" rtl="0">
        <a:spcBef>
          <a:spcPct val="0"/>
        </a:spcBef>
        <a:buNone/>
        <a:defRPr b="0" sz="5000" kern="1200" kumimoji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algn="l" eaLnBrk="1" hangingPunct="1" indent="-274320" latinLnBrk="0" marL="274320" rtl="0">
        <a:spcBef>
          <a:spcPct val="20000"/>
        </a:spcBef>
        <a:buClr>
          <a:schemeClr val="accent3"/>
        </a:buClr>
        <a:buSzPct val="95000"/>
        <a:buFont typeface="Wingdings 2"/>
        <a:buChar char=""/>
        <a:defRPr sz="2600" kern="1200" kumimoji="0">
          <a:solidFill>
            <a:schemeClr val="tx1"/>
          </a:solidFill>
          <a:latin typeface="+mn-lt"/>
          <a:ea typeface="+mn-ea"/>
          <a:cs typeface="+mn-cs"/>
        </a:defRPr>
      </a:lvl1pPr>
      <a:lvl2pPr algn="l" eaLnBrk="1" hangingPunct="1" indent="-246888" latinLnBrk="0" marL="640080" rtl="0">
        <a:spcBef>
          <a:spcPct val="20000"/>
        </a:spcBef>
        <a:buClr>
          <a:schemeClr val="accent1"/>
        </a:buClr>
        <a:buSzPct val="85000"/>
        <a:buFont typeface="Wingdings 2"/>
        <a:buChar char=""/>
        <a:defRPr sz="2400" kern="1200" kumimoji="0">
          <a:solidFill>
            <a:schemeClr val="tx1"/>
          </a:solidFill>
          <a:latin typeface="+mn-lt"/>
          <a:ea typeface="+mn-ea"/>
          <a:cs typeface="+mn-cs"/>
        </a:defRPr>
      </a:lvl2pPr>
      <a:lvl3pPr algn="l" eaLnBrk="1" hangingPunct="1" indent="-246888" latinLnBrk="0" marL="914400" rtl="0">
        <a:spcBef>
          <a:spcPct val="20000"/>
        </a:spcBef>
        <a:buClr>
          <a:schemeClr val="accent2"/>
        </a:buClr>
        <a:buSzPct val="70000"/>
        <a:buFont typeface="Wingdings 2"/>
        <a:buChar char=""/>
        <a:defRPr sz="2100" kern="1200" kumimoji="0">
          <a:solidFill>
            <a:schemeClr val="tx1"/>
          </a:solidFill>
          <a:latin typeface="+mn-lt"/>
          <a:ea typeface="+mn-ea"/>
          <a:cs typeface="+mn-cs"/>
        </a:defRPr>
      </a:lvl3pPr>
      <a:lvl4pPr algn="l" eaLnBrk="1" hangingPunct="1" indent="-210312" latinLnBrk="0" marL="1188720" rtl="0">
        <a:spcBef>
          <a:spcPct val="20000"/>
        </a:spcBef>
        <a:buClr>
          <a:schemeClr val="accent3"/>
        </a:buClr>
        <a:buSzPct val="65000"/>
        <a:buFont typeface="Wingdings 2"/>
        <a:buChar char=""/>
        <a:defRPr sz="2000" kern="1200" kumimoji="0">
          <a:solidFill>
            <a:schemeClr val="tx1"/>
          </a:solidFill>
          <a:latin typeface="+mn-lt"/>
          <a:ea typeface="+mn-ea"/>
          <a:cs typeface="+mn-cs"/>
        </a:defRPr>
      </a:lvl4pPr>
      <a:lvl5pPr algn="l" eaLnBrk="1" hangingPunct="1" indent="-210312" latinLnBrk="0" marL="1463040" rtl="0">
        <a:spcBef>
          <a:spcPct val="20000"/>
        </a:spcBef>
        <a:buClr>
          <a:schemeClr val="accent4"/>
        </a:buClr>
        <a:buSzPct val="65000"/>
        <a:buFont typeface="Wingdings 2"/>
        <a:buChar char=""/>
        <a:defRPr sz="2000" kern="1200" kumimoji="0">
          <a:solidFill>
            <a:schemeClr val="tx1"/>
          </a:solidFill>
          <a:latin typeface="+mn-lt"/>
          <a:ea typeface="+mn-ea"/>
          <a:cs typeface="+mn-cs"/>
        </a:defRPr>
      </a:lvl5pPr>
      <a:lvl6pPr algn="l" eaLnBrk="1" hangingPunct="1" indent="-210312" latinLnBrk="0" marL="1737360" rtl="0">
        <a:spcBef>
          <a:spcPct val="20000"/>
        </a:spcBef>
        <a:buClr>
          <a:schemeClr val="accent5"/>
        </a:buClr>
        <a:buSzPct val="80000"/>
        <a:buFont typeface="Wingdings 2"/>
        <a:buChar char=""/>
        <a:defRPr sz="1800" kern="1200" kumimoji="0">
          <a:solidFill>
            <a:schemeClr val="tx1"/>
          </a:solidFill>
          <a:latin typeface="+mn-lt"/>
          <a:ea typeface="+mn-ea"/>
          <a:cs typeface="+mn-cs"/>
        </a:defRPr>
      </a:lvl6pPr>
      <a:lvl7pPr algn="l" eaLnBrk="1" hangingPunct="1" indent="-182880" latinLnBrk="0" marL="1920240" rtl="0">
        <a:spcBef>
          <a:spcPct val="20000"/>
        </a:spcBef>
        <a:buClr>
          <a:schemeClr val="accent6"/>
        </a:buClr>
        <a:buSzPct val="80000"/>
        <a:buFont typeface="Wingdings 2"/>
        <a:buChar char=""/>
        <a:defRPr baseline="0" sz="1600" kern="1200" kumimoji="0">
          <a:solidFill>
            <a:schemeClr val="tx1"/>
          </a:solidFill>
          <a:latin typeface="+mn-lt"/>
          <a:ea typeface="+mn-ea"/>
          <a:cs typeface="+mn-cs"/>
        </a:defRPr>
      </a:lvl7pPr>
      <a:lvl8pPr algn="l" eaLnBrk="1" hangingPunct="1" indent="-182880" latinLnBrk="0" marL="2194560" rtl="0">
        <a:spcBef>
          <a:spcPct val="20000"/>
        </a:spcBef>
        <a:buClr>
          <a:schemeClr val="tx2"/>
        </a:buClr>
        <a:buChar char="•"/>
        <a:defRPr sz="1600" kern="1200" kumimoji="0">
          <a:solidFill>
            <a:schemeClr val="tx1"/>
          </a:solidFill>
          <a:latin typeface="+mn-lt"/>
          <a:ea typeface="+mn-ea"/>
          <a:cs typeface="+mn-cs"/>
        </a:defRPr>
      </a:lvl8pPr>
      <a:lvl9pPr algn="l" eaLnBrk="1" hangingPunct="1" indent="-182880" latinLnBrk="0" marL="2468880" rtl="0">
        <a:spcBef>
          <a:spcPct val="20000"/>
        </a:spcBef>
        <a:buClr>
          <a:schemeClr val="tx2"/>
        </a:buClr>
        <a:buFontTx/>
        <a:buChar char="•"/>
        <a:defRPr baseline="0" sz="1400" kern="1200" kumimoji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algn="l" eaLnBrk="1" hangingPunct="1" latinLnBrk="0" marL="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1pPr>
      <a:lvl2pPr algn="l" eaLnBrk="1" hangingPunct="1" latinLnBrk="0" marL="4572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2pPr>
      <a:lvl3pPr algn="l" eaLnBrk="1" hangingPunct="1" latinLnBrk="0" marL="9144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3pPr>
      <a:lvl4pPr algn="l" eaLnBrk="1" hangingPunct="1" latinLnBrk="0" marL="13716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4pPr>
      <a:lvl5pPr algn="l" eaLnBrk="1" hangingPunct="1" latinLnBrk="0" marL="18288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5pPr>
      <a:lvl6pPr algn="l" eaLnBrk="1" hangingPunct="1" latinLnBrk="0" marL="22860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6pPr>
      <a:lvl7pPr algn="l" eaLnBrk="1" hangingPunct="1" latinLnBrk="0" marL="27432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7pPr>
      <a:lvl8pPr algn="l" eaLnBrk="1" hangingPunct="1" latinLnBrk="0" marL="32004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8pPr>
      <a:lvl9pPr algn="l" eaLnBrk="1" hangingPunct="1" latinLnBrk="0" marL="36576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3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9" name="Полилиния 6"/>
          <p:cNvSpPr/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48590" name="Полилиния 7"/>
          <p:cNvSpPr/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48591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/>
        </p:spPr>
        <p:txBody>
          <a:bodyPr anchor="b" bIns="0" lIns="0" rIns="0" vert="horz">
            <a:normAutofit/>
          </a:bodyPr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592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/>
        </p:spPr>
        <p:txBody>
          <a:bodyPr vert="horz">
            <a:normAutofit/>
          </a:bodyPr>
          <a:p>
            <a:pPr eaLnBrk="1" hangingPunct="1" latinLnBrk="0" lvl="0"/>
            <a:r>
              <a:rPr kumimoji="0" lang="ru-RU" smtClean="0"/>
              <a:t>Образец текста</a:t>
            </a:r>
          </a:p>
          <a:p>
            <a:pPr eaLnBrk="1" hangingPunct="1" latinLnBrk="0" lvl="1"/>
            <a:r>
              <a:rPr kumimoji="0" lang="ru-RU" smtClean="0"/>
              <a:t>Второй уровень</a:t>
            </a:r>
          </a:p>
          <a:p>
            <a:pPr eaLnBrk="1" hangingPunct="1" latinLnBrk="0" lvl="2"/>
            <a:r>
              <a:rPr kumimoji="0" lang="ru-RU" smtClean="0"/>
              <a:t>Третий уровень</a:t>
            </a:r>
          </a:p>
          <a:p>
            <a:pPr eaLnBrk="1" hangingPunct="1" latinLnBrk="0" lvl="3"/>
            <a:r>
              <a:rPr kumimoji="0" lang="ru-RU" smtClean="0"/>
              <a:t>Четвертый уровень</a:t>
            </a:r>
          </a:p>
          <a:p>
            <a:pPr eaLnBrk="1" hangingPunct="1" latinLnBrk="0" lvl="4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48593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/>
        </p:spPr>
        <p:txBody>
          <a:bodyPr anchor="b" bIns="0" lIns="0" rIns="0" tIns="0" vert="horz"/>
          <a:lstStyle>
            <a:lvl1pPr algn="l" eaLnBrk="1" hangingPunct="1" latinLnBrk="0">
              <a:defRPr sz="1200" kumimoji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7BED12A-4787-49EF-92A3-2B1B74A38591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594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/>
        </p:spPr>
        <p:txBody>
          <a:bodyPr anchor="b" bIns="0" lIns="0" rIns="0" tIns="0" vert="horz"/>
          <a:lstStyle>
            <a:lvl1pPr algn="l" eaLnBrk="1" hangingPunct="1" latinLnBrk="0">
              <a:defRPr sz="1200" kumimoji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595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/>
        </p:spPr>
        <p:txBody>
          <a:bodyPr anchor="b" bIns="0" lIns="0" rIns="0" tIns="0" vert="horz"/>
          <a:lstStyle>
            <a:lvl1pPr algn="r" eaLnBrk="1" hangingPunct="1" latinLnBrk="0">
              <a:defRPr sz="1200" kumimoji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DF2009-C087-424C-ACC2-B294C744444B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39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048596" name="Полилиния 11"/>
            <p:cNvSpPr/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16000">
                    <a:schemeClr val="accent2">
                      <a:shade val="75000"/>
                      <a:alpha val="56000"/>
                    </a:schemeClr>
                  </a:gs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t" bIns="45720" compatLnSpc="1" lIns="91440" rIns="91440" tIns="45720" vert="horz" wrap="square"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48597" name="Полилиния 12"/>
            <p:cNvSpPr/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33000">
                    <a:schemeClr val="accent2">
                      <a:alpha val="56000"/>
                    </a:schemeClr>
                  </a:gs>
                  <a:gs pos="44000">
                    <a:schemeClr val="accent1"/>
                  </a:gs>
                  <a:gs pos="74000">
                    <a:schemeClr val="accent4"/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t" bIns="45720" compatLnSpc="1" lIns="91440" rIns="91440" tIns="45720" vert="horz" wrap="square"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</p:cSld>
  <p:clrMap accent1="accent1" accent2="accent2" accent3="accent3" accent4="accent4" accent5="accent5" accent6="accent6" bg1="lt1" bg2="lt2" tx1="dk1" tx2="dk2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</p:sldLayoutIdLst>
  <p:txStyles>
    <p:titleStyle>
      <a:lvl1pPr algn="l" eaLnBrk="1" hangingPunct="1" latinLnBrk="0" rtl="0">
        <a:spcBef>
          <a:spcPct val="0"/>
        </a:spcBef>
        <a:buNone/>
        <a:defRPr b="0" sz="5000" kern="1200" kumimoji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algn="l" eaLnBrk="1" hangingPunct="1" indent="-274320" latinLnBrk="0" marL="274320" rtl="0">
        <a:spcBef>
          <a:spcPct val="20000"/>
        </a:spcBef>
        <a:buClr>
          <a:schemeClr val="accent3"/>
        </a:buClr>
        <a:buSzPct val="95000"/>
        <a:buFont typeface="Wingdings 2"/>
        <a:buChar char=""/>
        <a:defRPr sz="2600" kern="1200" kumimoji="0">
          <a:solidFill>
            <a:schemeClr val="tx1"/>
          </a:solidFill>
          <a:latin typeface="+mn-lt"/>
          <a:ea typeface="+mn-ea"/>
          <a:cs typeface="+mn-cs"/>
        </a:defRPr>
      </a:lvl1pPr>
      <a:lvl2pPr algn="l" eaLnBrk="1" hangingPunct="1" indent="-246888" latinLnBrk="0" marL="640080" rtl="0">
        <a:spcBef>
          <a:spcPct val="20000"/>
        </a:spcBef>
        <a:buClr>
          <a:schemeClr val="accent1"/>
        </a:buClr>
        <a:buSzPct val="85000"/>
        <a:buFont typeface="Wingdings 2"/>
        <a:buChar char=""/>
        <a:defRPr sz="2400" kern="1200" kumimoji="0">
          <a:solidFill>
            <a:schemeClr val="tx1"/>
          </a:solidFill>
          <a:latin typeface="+mn-lt"/>
          <a:ea typeface="+mn-ea"/>
          <a:cs typeface="+mn-cs"/>
        </a:defRPr>
      </a:lvl2pPr>
      <a:lvl3pPr algn="l" eaLnBrk="1" hangingPunct="1" indent="-246888" latinLnBrk="0" marL="914400" rtl="0">
        <a:spcBef>
          <a:spcPct val="20000"/>
        </a:spcBef>
        <a:buClr>
          <a:schemeClr val="accent2"/>
        </a:buClr>
        <a:buSzPct val="70000"/>
        <a:buFont typeface="Wingdings 2"/>
        <a:buChar char=""/>
        <a:defRPr sz="2100" kern="1200" kumimoji="0">
          <a:solidFill>
            <a:schemeClr val="tx1"/>
          </a:solidFill>
          <a:latin typeface="+mn-lt"/>
          <a:ea typeface="+mn-ea"/>
          <a:cs typeface="+mn-cs"/>
        </a:defRPr>
      </a:lvl3pPr>
      <a:lvl4pPr algn="l" eaLnBrk="1" hangingPunct="1" indent="-210312" latinLnBrk="0" marL="1188720" rtl="0">
        <a:spcBef>
          <a:spcPct val="20000"/>
        </a:spcBef>
        <a:buClr>
          <a:schemeClr val="accent3"/>
        </a:buClr>
        <a:buSzPct val="65000"/>
        <a:buFont typeface="Wingdings 2"/>
        <a:buChar char=""/>
        <a:defRPr sz="2000" kern="1200" kumimoji="0">
          <a:solidFill>
            <a:schemeClr val="tx1"/>
          </a:solidFill>
          <a:latin typeface="+mn-lt"/>
          <a:ea typeface="+mn-ea"/>
          <a:cs typeface="+mn-cs"/>
        </a:defRPr>
      </a:lvl4pPr>
      <a:lvl5pPr algn="l" eaLnBrk="1" hangingPunct="1" indent="-210312" latinLnBrk="0" marL="1463040" rtl="0">
        <a:spcBef>
          <a:spcPct val="20000"/>
        </a:spcBef>
        <a:buClr>
          <a:schemeClr val="accent4"/>
        </a:buClr>
        <a:buSzPct val="65000"/>
        <a:buFont typeface="Wingdings 2"/>
        <a:buChar char=""/>
        <a:defRPr sz="2000" kern="1200" kumimoji="0">
          <a:solidFill>
            <a:schemeClr val="tx1"/>
          </a:solidFill>
          <a:latin typeface="+mn-lt"/>
          <a:ea typeface="+mn-ea"/>
          <a:cs typeface="+mn-cs"/>
        </a:defRPr>
      </a:lvl5pPr>
      <a:lvl6pPr algn="l" eaLnBrk="1" hangingPunct="1" indent="-210312" latinLnBrk="0" marL="1737360" rtl="0">
        <a:spcBef>
          <a:spcPct val="20000"/>
        </a:spcBef>
        <a:buClr>
          <a:schemeClr val="accent5"/>
        </a:buClr>
        <a:buSzPct val="80000"/>
        <a:buFont typeface="Wingdings 2"/>
        <a:buChar char=""/>
        <a:defRPr sz="1800" kern="1200" kumimoji="0">
          <a:solidFill>
            <a:schemeClr val="tx1"/>
          </a:solidFill>
          <a:latin typeface="+mn-lt"/>
          <a:ea typeface="+mn-ea"/>
          <a:cs typeface="+mn-cs"/>
        </a:defRPr>
      </a:lvl6pPr>
      <a:lvl7pPr algn="l" eaLnBrk="1" hangingPunct="1" indent="-182880" latinLnBrk="0" marL="1920240" rtl="0">
        <a:spcBef>
          <a:spcPct val="20000"/>
        </a:spcBef>
        <a:buClr>
          <a:schemeClr val="accent6"/>
        </a:buClr>
        <a:buSzPct val="80000"/>
        <a:buFont typeface="Wingdings 2"/>
        <a:buChar char=""/>
        <a:defRPr baseline="0" sz="1600" kern="1200" kumimoji="0">
          <a:solidFill>
            <a:schemeClr val="tx1"/>
          </a:solidFill>
          <a:latin typeface="+mn-lt"/>
          <a:ea typeface="+mn-ea"/>
          <a:cs typeface="+mn-cs"/>
        </a:defRPr>
      </a:lvl7pPr>
      <a:lvl8pPr algn="l" eaLnBrk="1" hangingPunct="1" indent="-182880" latinLnBrk="0" marL="2194560" rtl="0">
        <a:spcBef>
          <a:spcPct val="20000"/>
        </a:spcBef>
        <a:buClr>
          <a:schemeClr val="tx2"/>
        </a:buClr>
        <a:buChar char="•"/>
        <a:defRPr sz="1600" kern="1200" kumimoji="0">
          <a:solidFill>
            <a:schemeClr val="tx1"/>
          </a:solidFill>
          <a:latin typeface="+mn-lt"/>
          <a:ea typeface="+mn-ea"/>
          <a:cs typeface="+mn-cs"/>
        </a:defRPr>
      </a:lvl8pPr>
      <a:lvl9pPr algn="l" eaLnBrk="1" hangingPunct="1" indent="-182880" latinLnBrk="0" marL="2468880" rtl="0">
        <a:spcBef>
          <a:spcPct val="20000"/>
        </a:spcBef>
        <a:buClr>
          <a:schemeClr val="tx2"/>
        </a:buClr>
        <a:buFontTx/>
        <a:buChar char="•"/>
        <a:defRPr baseline="0" sz="1400" kern="1200" kumimoji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algn="l" eaLnBrk="1" hangingPunct="1" latinLnBrk="0" marL="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1pPr>
      <a:lvl2pPr algn="l" eaLnBrk="1" hangingPunct="1" latinLnBrk="0" marL="4572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2pPr>
      <a:lvl3pPr algn="l" eaLnBrk="1" hangingPunct="1" latinLnBrk="0" marL="9144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3pPr>
      <a:lvl4pPr algn="l" eaLnBrk="1" hangingPunct="1" latinLnBrk="0" marL="13716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4pPr>
      <a:lvl5pPr algn="l" eaLnBrk="1" hangingPunct="1" latinLnBrk="0" marL="18288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5pPr>
      <a:lvl6pPr algn="l" eaLnBrk="1" hangingPunct="1" latinLnBrk="0" marL="22860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6pPr>
      <a:lvl7pPr algn="l" eaLnBrk="1" hangingPunct="1" latinLnBrk="0" marL="27432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7pPr>
      <a:lvl8pPr algn="l" eaLnBrk="1" hangingPunct="1" latinLnBrk="0" marL="32004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8pPr>
      <a:lvl9pPr algn="l" eaLnBrk="1" hangingPunct="1" latinLnBrk="0" marL="36576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4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5" name="Freeform 6"/>
          <p:cNvSpPr/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48686" name="Freeform 7"/>
          <p:cNvSpPr/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48687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/>
        </p:spPr>
        <p:txBody>
          <a:bodyPr anchor="b" bIns="0" lIns="0" rIns="0" vert="horz">
            <a:normAutofit/>
          </a:bodyPr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88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/>
        </p:spPr>
        <p:txBody>
          <a:bodyPr vert="horz">
            <a:normAutofit/>
          </a:bodyPr>
          <a:p>
            <a:pPr eaLnBrk="1" hangingPunct="1" latinLnBrk="0" lvl="0"/>
            <a:r>
              <a:rPr kumimoji="0" lang="ru-RU" smtClean="0"/>
              <a:t>Образец текста</a:t>
            </a:r>
          </a:p>
          <a:p>
            <a:pPr eaLnBrk="1" hangingPunct="1" latinLnBrk="0" lvl="1"/>
            <a:r>
              <a:rPr kumimoji="0" lang="ru-RU" smtClean="0"/>
              <a:t>Второй уровень</a:t>
            </a:r>
          </a:p>
          <a:p>
            <a:pPr eaLnBrk="1" hangingPunct="1" latinLnBrk="0" lvl="2"/>
            <a:r>
              <a:rPr kumimoji="0" lang="ru-RU" smtClean="0"/>
              <a:t>Третий уровень</a:t>
            </a:r>
          </a:p>
          <a:p>
            <a:pPr eaLnBrk="1" hangingPunct="1" latinLnBrk="0" lvl="3"/>
            <a:r>
              <a:rPr kumimoji="0" lang="ru-RU" smtClean="0"/>
              <a:t>Четвертый уровень</a:t>
            </a:r>
          </a:p>
          <a:p>
            <a:pPr eaLnBrk="1" hangingPunct="1" latinLnBrk="0" lvl="4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48689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/>
        </p:spPr>
        <p:txBody>
          <a:bodyPr anchor="b" bIns="0" lIns="0" rIns="0" tIns="0" vert="horz"/>
          <a:lstStyle>
            <a:lvl1pPr algn="l" eaLnBrk="1" hangingPunct="1" latinLnBrk="0">
              <a:defRPr sz="1200" kumimoji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690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/>
        </p:spPr>
        <p:txBody>
          <a:bodyPr anchor="b" bIns="0" lIns="0" rIns="0" tIns="0" vert="horz"/>
          <a:lstStyle>
            <a:lvl1pPr algn="l" eaLnBrk="1" hangingPunct="1" latinLnBrk="0">
              <a:defRPr sz="1200" kumimoji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691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/>
        </p:spPr>
        <p:txBody>
          <a:bodyPr anchor="b" bIns="0" lIns="0" rIns="0" tIns="0" vert="horz"/>
          <a:lstStyle>
            <a:lvl1pPr algn="r" eaLnBrk="1" hangingPunct="1" latinLnBrk="0">
              <a:defRPr sz="1200" kumimoji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145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048692" name="Freeform 11"/>
            <p:cNvSpPr/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16000">
                    <a:schemeClr val="accent2">
                      <a:shade val="75000"/>
                      <a:alpha val="56000"/>
                    </a:schemeClr>
                  </a:gs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t" bIns="45720" compatLnSpc="1" lIns="91440" rIns="91440" tIns="45720" vert="horz" wrap="square"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48693" name="Freeform 12"/>
            <p:cNvSpPr/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33000">
                    <a:schemeClr val="accent2">
                      <a:alpha val="56000"/>
                    </a:schemeClr>
                  </a:gs>
                  <a:gs pos="44000">
                    <a:schemeClr val="accent1"/>
                  </a:gs>
                  <a:gs pos="74000">
                    <a:schemeClr val="accent4"/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t" bIns="45720" compatLnSpc="1" lIns="91440" rIns="91440" tIns="45720" vert="horz" wrap="square"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</p:cSld>
  <p:clrMap accent1="accent1" accent2="accent2" accent3="accent3" accent4="accent4" accent5="accent5" accent6="accent6" bg1="lt1" bg2="lt2" tx1="dk1" tx2="dk2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  <p:sldLayoutId id="2147483901" r:id="rId10"/>
    <p:sldLayoutId id="2147483902" r:id="rId11"/>
  </p:sldLayoutIdLst>
  <p:txStyles>
    <p:titleStyle>
      <a:lvl1pPr algn="l" eaLnBrk="1" hangingPunct="1" latinLnBrk="0" rtl="0">
        <a:spcBef>
          <a:spcPct val="0"/>
        </a:spcBef>
        <a:buNone/>
        <a:defRPr b="0" sz="5000" kern="1200" kumimoji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algn="l" eaLnBrk="1" hangingPunct="1" indent="-274320" latinLnBrk="0" marL="274320" rtl="0">
        <a:spcBef>
          <a:spcPct val="20000"/>
        </a:spcBef>
        <a:buClr>
          <a:schemeClr val="accent3"/>
        </a:buClr>
        <a:buSzPct val="95000"/>
        <a:buFont typeface="Wingdings 2"/>
        <a:buChar char=""/>
        <a:defRPr sz="2600" kern="1200" kumimoji="0">
          <a:solidFill>
            <a:schemeClr val="tx1"/>
          </a:solidFill>
          <a:latin typeface="+mn-lt"/>
          <a:ea typeface="+mn-ea"/>
          <a:cs typeface="+mn-cs"/>
        </a:defRPr>
      </a:lvl1pPr>
      <a:lvl2pPr algn="l" eaLnBrk="1" hangingPunct="1" indent="-246888" latinLnBrk="0" marL="640080" rtl="0">
        <a:spcBef>
          <a:spcPct val="20000"/>
        </a:spcBef>
        <a:buClr>
          <a:schemeClr val="accent1"/>
        </a:buClr>
        <a:buSzPct val="85000"/>
        <a:buFont typeface="Wingdings 2"/>
        <a:buChar char=""/>
        <a:defRPr sz="2400" kern="1200" kumimoji="0">
          <a:solidFill>
            <a:schemeClr val="tx1"/>
          </a:solidFill>
          <a:latin typeface="+mn-lt"/>
          <a:ea typeface="+mn-ea"/>
          <a:cs typeface="+mn-cs"/>
        </a:defRPr>
      </a:lvl2pPr>
      <a:lvl3pPr algn="l" eaLnBrk="1" hangingPunct="1" indent="-246888" latinLnBrk="0" marL="914400" rtl="0">
        <a:spcBef>
          <a:spcPct val="20000"/>
        </a:spcBef>
        <a:buClr>
          <a:schemeClr val="accent2"/>
        </a:buClr>
        <a:buSzPct val="70000"/>
        <a:buFont typeface="Wingdings 2"/>
        <a:buChar char=""/>
        <a:defRPr sz="2100" kern="1200" kumimoji="0">
          <a:solidFill>
            <a:schemeClr val="tx1"/>
          </a:solidFill>
          <a:latin typeface="+mn-lt"/>
          <a:ea typeface="+mn-ea"/>
          <a:cs typeface="+mn-cs"/>
        </a:defRPr>
      </a:lvl3pPr>
      <a:lvl4pPr algn="l" eaLnBrk="1" hangingPunct="1" indent="-210312" latinLnBrk="0" marL="1188720" rtl="0">
        <a:spcBef>
          <a:spcPct val="20000"/>
        </a:spcBef>
        <a:buClr>
          <a:schemeClr val="accent3"/>
        </a:buClr>
        <a:buSzPct val="65000"/>
        <a:buFont typeface="Wingdings 2"/>
        <a:buChar char=""/>
        <a:defRPr sz="2000" kern="1200" kumimoji="0">
          <a:solidFill>
            <a:schemeClr val="tx1"/>
          </a:solidFill>
          <a:latin typeface="+mn-lt"/>
          <a:ea typeface="+mn-ea"/>
          <a:cs typeface="+mn-cs"/>
        </a:defRPr>
      </a:lvl4pPr>
      <a:lvl5pPr algn="l" eaLnBrk="1" hangingPunct="1" indent="-210312" latinLnBrk="0" marL="1463040" rtl="0">
        <a:spcBef>
          <a:spcPct val="20000"/>
        </a:spcBef>
        <a:buClr>
          <a:schemeClr val="accent4"/>
        </a:buClr>
        <a:buSzPct val="65000"/>
        <a:buFont typeface="Wingdings 2"/>
        <a:buChar char=""/>
        <a:defRPr sz="2000" kern="1200" kumimoji="0">
          <a:solidFill>
            <a:schemeClr val="tx1"/>
          </a:solidFill>
          <a:latin typeface="+mn-lt"/>
          <a:ea typeface="+mn-ea"/>
          <a:cs typeface="+mn-cs"/>
        </a:defRPr>
      </a:lvl5pPr>
      <a:lvl6pPr algn="l" eaLnBrk="1" hangingPunct="1" indent="-210312" latinLnBrk="0" marL="1737360" rtl="0">
        <a:spcBef>
          <a:spcPct val="20000"/>
        </a:spcBef>
        <a:buClr>
          <a:schemeClr val="accent5"/>
        </a:buClr>
        <a:buSzPct val="80000"/>
        <a:buFont typeface="Wingdings 2"/>
        <a:buChar char=""/>
        <a:defRPr sz="1800" kern="1200" kumimoji="0">
          <a:solidFill>
            <a:schemeClr val="tx1"/>
          </a:solidFill>
          <a:latin typeface="+mn-lt"/>
          <a:ea typeface="+mn-ea"/>
          <a:cs typeface="+mn-cs"/>
        </a:defRPr>
      </a:lvl6pPr>
      <a:lvl7pPr algn="l" eaLnBrk="1" hangingPunct="1" indent="-182880" latinLnBrk="0" marL="1920240" rtl="0">
        <a:spcBef>
          <a:spcPct val="20000"/>
        </a:spcBef>
        <a:buClr>
          <a:schemeClr val="accent6"/>
        </a:buClr>
        <a:buSzPct val="80000"/>
        <a:buFont typeface="Wingdings 2"/>
        <a:buChar char=""/>
        <a:defRPr baseline="0" sz="1600" kern="1200" kumimoji="0">
          <a:solidFill>
            <a:schemeClr val="tx1"/>
          </a:solidFill>
          <a:latin typeface="+mn-lt"/>
          <a:ea typeface="+mn-ea"/>
          <a:cs typeface="+mn-cs"/>
        </a:defRPr>
      </a:lvl7pPr>
      <a:lvl8pPr algn="l" eaLnBrk="1" hangingPunct="1" indent="-182880" latinLnBrk="0" marL="2194560" rtl="0">
        <a:spcBef>
          <a:spcPct val="20000"/>
        </a:spcBef>
        <a:buClr>
          <a:schemeClr val="tx2"/>
        </a:buClr>
        <a:buChar char="•"/>
        <a:defRPr sz="1600" kern="1200" kumimoji="0">
          <a:solidFill>
            <a:schemeClr val="tx1"/>
          </a:solidFill>
          <a:latin typeface="+mn-lt"/>
          <a:ea typeface="+mn-ea"/>
          <a:cs typeface="+mn-cs"/>
        </a:defRPr>
      </a:lvl8pPr>
      <a:lvl9pPr algn="l" eaLnBrk="1" hangingPunct="1" indent="-182880" latinLnBrk="0" marL="2468880" rtl="0">
        <a:spcBef>
          <a:spcPct val="20000"/>
        </a:spcBef>
        <a:buClr>
          <a:schemeClr val="tx2"/>
        </a:buClr>
        <a:buFontTx/>
        <a:buChar char="•"/>
        <a:defRPr baseline="0" sz="1400" kern="1200" kumimoji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algn="l" eaLnBrk="1" hangingPunct="1" latinLnBrk="0" marL="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1pPr>
      <a:lvl2pPr algn="l" eaLnBrk="1" hangingPunct="1" latinLnBrk="0" marL="4572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2pPr>
      <a:lvl3pPr algn="l" eaLnBrk="1" hangingPunct="1" latinLnBrk="0" marL="9144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3pPr>
      <a:lvl4pPr algn="l" eaLnBrk="1" hangingPunct="1" latinLnBrk="0" marL="13716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4pPr>
      <a:lvl5pPr algn="l" eaLnBrk="1" hangingPunct="1" latinLnBrk="0" marL="18288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5pPr>
      <a:lvl6pPr algn="l" eaLnBrk="1" hangingPunct="1" latinLnBrk="0" marL="22860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6pPr>
      <a:lvl7pPr algn="l" eaLnBrk="1" hangingPunct="1" latinLnBrk="0" marL="27432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7pPr>
      <a:lvl8pPr algn="l" eaLnBrk="1" hangingPunct="1" latinLnBrk="0" marL="32004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8pPr>
      <a:lvl9pPr algn="l" eaLnBrk="1" hangingPunct="1" latinLnBrk="0" marL="36576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6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5" name="Freeform 6"/>
          <p:cNvSpPr/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48616" name="Freeform 7"/>
          <p:cNvSpPr/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48617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/>
        </p:spPr>
        <p:txBody>
          <a:bodyPr anchor="b" bIns="0" lIns="0" rIns="0" vert="horz">
            <a:normAutofit/>
          </a:bodyPr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18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/>
        </p:spPr>
        <p:txBody>
          <a:bodyPr vert="horz">
            <a:normAutofit/>
          </a:bodyPr>
          <a:p>
            <a:pPr eaLnBrk="1" hangingPunct="1" latinLnBrk="0" lvl="0"/>
            <a:r>
              <a:rPr kumimoji="0" lang="ru-RU" smtClean="0"/>
              <a:t>Образец текста</a:t>
            </a:r>
          </a:p>
          <a:p>
            <a:pPr eaLnBrk="1" hangingPunct="1" latinLnBrk="0" lvl="1"/>
            <a:r>
              <a:rPr kumimoji="0" lang="ru-RU" smtClean="0"/>
              <a:t>Второй уровень</a:t>
            </a:r>
          </a:p>
          <a:p>
            <a:pPr eaLnBrk="1" hangingPunct="1" latinLnBrk="0" lvl="2"/>
            <a:r>
              <a:rPr kumimoji="0" lang="ru-RU" smtClean="0"/>
              <a:t>Третий уровень</a:t>
            </a:r>
          </a:p>
          <a:p>
            <a:pPr eaLnBrk="1" hangingPunct="1" latinLnBrk="0" lvl="3"/>
            <a:r>
              <a:rPr kumimoji="0" lang="ru-RU" smtClean="0"/>
              <a:t>Четвертый уровень</a:t>
            </a:r>
          </a:p>
          <a:p>
            <a:pPr eaLnBrk="1" hangingPunct="1" latinLnBrk="0" lvl="4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48619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/>
        </p:spPr>
        <p:txBody>
          <a:bodyPr anchor="b" bIns="0" lIns="0" rIns="0" tIns="0" vert="horz"/>
          <a:lstStyle>
            <a:lvl1pPr algn="l" eaLnBrk="1" hangingPunct="1" latinLnBrk="0">
              <a:defRPr sz="1200" kumimoji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620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/>
        </p:spPr>
        <p:txBody>
          <a:bodyPr anchor="b" bIns="0" lIns="0" rIns="0" tIns="0" vert="horz"/>
          <a:lstStyle>
            <a:lvl1pPr algn="l" eaLnBrk="1" hangingPunct="1" latinLnBrk="0">
              <a:defRPr sz="1200" kumimoji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621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/>
        </p:spPr>
        <p:txBody>
          <a:bodyPr anchor="b" bIns="0" lIns="0" rIns="0" tIns="0" vert="horz"/>
          <a:lstStyle>
            <a:lvl1pPr algn="r" eaLnBrk="1" hangingPunct="1" latinLnBrk="0">
              <a:defRPr sz="1200" kumimoji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69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048622" name="Freeform 11"/>
            <p:cNvSpPr/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16000">
                    <a:schemeClr val="accent2">
                      <a:shade val="75000"/>
                      <a:alpha val="56000"/>
                    </a:schemeClr>
                  </a:gs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t" bIns="45720" compatLnSpc="1" lIns="91440" rIns="91440" tIns="45720" vert="horz" wrap="square"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48623" name="Freeform 12"/>
            <p:cNvSpPr/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33000">
                    <a:schemeClr val="accent2">
                      <a:alpha val="56000"/>
                    </a:schemeClr>
                  </a:gs>
                  <a:gs pos="44000">
                    <a:schemeClr val="accent1"/>
                  </a:gs>
                  <a:gs pos="74000">
                    <a:schemeClr val="accent4"/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t" bIns="45720" compatLnSpc="1" lIns="91440" rIns="91440" tIns="45720" vert="horz" wrap="square"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</p:cSld>
  <p:clrMap accent1="accent1" accent2="accent2" accent3="accent3" accent4="accent4" accent5="accent5" accent6="accent6" bg1="lt1" bg2="lt2" tx1="dk1" tx2="dk2" hlink="hlink" folHlink="folHlink"/>
  <p:sldLayoutIdLst>
    <p:sldLayoutId id="2147483837" r:id="rId1"/>
    <p:sldLayoutId id="2147483838" r:id="rId2"/>
    <p:sldLayoutId id="2147483839" r:id="rId3"/>
    <p:sldLayoutId id="2147483840" r:id="rId4"/>
    <p:sldLayoutId id="2147483841" r:id="rId5"/>
    <p:sldLayoutId id="2147483842" r:id="rId6"/>
    <p:sldLayoutId id="2147483843" r:id="rId7"/>
    <p:sldLayoutId id="2147483844" r:id="rId8"/>
    <p:sldLayoutId id="2147483845" r:id="rId9"/>
    <p:sldLayoutId id="2147483846" r:id="rId10"/>
    <p:sldLayoutId id="2147483847" r:id="rId11"/>
  </p:sldLayoutIdLst>
  <p:txStyles>
    <p:titleStyle>
      <a:lvl1pPr algn="l" eaLnBrk="1" hangingPunct="1" latinLnBrk="0" rtl="0">
        <a:spcBef>
          <a:spcPct val="0"/>
        </a:spcBef>
        <a:buNone/>
        <a:defRPr b="0" sz="5000" kern="1200" kumimoji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algn="l" eaLnBrk="1" hangingPunct="1" indent="-274320" latinLnBrk="0" marL="274320" rtl="0">
        <a:spcBef>
          <a:spcPct val="20000"/>
        </a:spcBef>
        <a:buClr>
          <a:schemeClr val="accent3"/>
        </a:buClr>
        <a:buSzPct val="95000"/>
        <a:buFont typeface="Wingdings 2"/>
        <a:buChar char=""/>
        <a:defRPr sz="2600" kern="1200" kumimoji="0">
          <a:solidFill>
            <a:schemeClr val="tx1"/>
          </a:solidFill>
          <a:latin typeface="+mn-lt"/>
          <a:ea typeface="+mn-ea"/>
          <a:cs typeface="+mn-cs"/>
        </a:defRPr>
      </a:lvl1pPr>
      <a:lvl2pPr algn="l" eaLnBrk="1" hangingPunct="1" indent="-246888" latinLnBrk="0" marL="640080" rtl="0">
        <a:spcBef>
          <a:spcPct val="20000"/>
        </a:spcBef>
        <a:buClr>
          <a:schemeClr val="accent1"/>
        </a:buClr>
        <a:buSzPct val="85000"/>
        <a:buFont typeface="Wingdings 2"/>
        <a:buChar char=""/>
        <a:defRPr sz="2400" kern="1200" kumimoji="0">
          <a:solidFill>
            <a:schemeClr val="tx1"/>
          </a:solidFill>
          <a:latin typeface="+mn-lt"/>
          <a:ea typeface="+mn-ea"/>
          <a:cs typeface="+mn-cs"/>
        </a:defRPr>
      </a:lvl2pPr>
      <a:lvl3pPr algn="l" eaLnBrk="1" hangingPunct="1" indent="-246888" latinLnBrk="0" marL="914400" rtl="0">
        <a:spcBef>
          <a:spcPct val="20000"/>
        </a:spcBef>
        <a:buClr>
          <a:schemeClr val="accent2"/>
        </a:buClr>
        <a:buSzPct val="70000"/>
        <a:buFont typeface="Wingdings 2"/>
        <a:buChar char=""/>
        <a:defRPr sz="2100" kern="1200" kumimoji="0">
          <a:solidFill>
            <a:schemeClr val="tx1"/>
          </a:solidFill>
          <a:latin typeface="+mn-lt"/>
          <a:ea typeface="+mn-ea"/>
          <a:cs typeface="+mn-cs"/>
        </a:defRPr>
      </a:lvl3pPr>
      <a:lvl4pPr algn="l" eaLnBrk="1" hangingPunct="1" indent="-210312" latinLnBrk="0" marL="1188720" rtl="0">
        <a:spcBef>
          <a:spcPct val="20000"/>
        </a:spcBef>
        <a:buClr>
          <a:schemeClr val="accent3"/>
        </a:buClr>
        <a:buSzPct val="65000"/>
        <a:buFont typeface="Wingdings 2"/>
        <a:buChar char=""/>
        <a:defRPr sz="2000" kern="1200" kumimoji="0">
          <a:solidFill>
            <a:schemeClr val="tx1"/>
          </a:solidFill>
          <a:latin typeface="+mn-lt"/>
          <a:ea typeface="+mn-ea"/>
          <a:cs typeface="+mn-cs"/>
        </a:defRPr>
      </a:lvl4pPr>
      <a:lvl5pPr algn="l" eaLnBrk="1" hangingPunct="1" indent="-210312" latinLnBrk="0" marL="1463040" rtl="0">
        <a:spcBef>
          <a:spcPct val="20000"/>
        </a:spcBef>
        <a:buClr>
          <a:schemeClr val="accent4"/>
        </a:buClr>
        <a:buSzPct val="65000"/>
        <a:buFont typeface="Wingdings 2"/>
        <a:buChar char=""/>
        <a:defRPr sz="2000" kern="1200" kumimoji="0">
          <a:solidFill>
            <a:schemeClr val="tx1"/>
          </a:solidFill>
          <a:latin typeface="+mn-lt"/>
          <a:ea typeface="+mn-ea"/>
          <a:cs typeface="+mn-cs"/>
        </a:defRPr>
      </a:lvl5pPr>
      <a:lvl6pPr algn="l" eaLnBrk="1" hangingPunct="1" indent="-210312" latinLnBrk="0" marL="1737360" rtl="0">
        <a:spcBef>
          <a:spcPct val="20000"/>
        </a:spcBef>
        <a:buClr>
          <a:schemeClr val="accent5"/>
        </a:buClr>
        <a:buSzPct val="80000"/>
        <a:buFont typeface="Wingdings 2"/>
        <a:buChar char=""/>
        <a:defRPr sz="1800" kern="1200" kumimoji="0">
          <a:solidFill>
            <a:schemeClr val="tx1"/>
          </a:solidFill>
          <a:latin typeface="+mn-lt"/>
          <a:ea typeface="+mn-ea"/>
          <a:cs typeface="+mn-cs"/>
        </a:defRPr>
      </a:lvl6pPr>
      <a:lvl7pPr algn="l" eaLnBrk="1" hangingPunct="1" indent="-182880" latinLnBrk="0" marL="1920240" rtl="0">
        <a:spcBef>
          <a:spcPct val="20000"/>
        </a:spcBef>
        <a:buClr>
          <a:schemeClr val="accent6"/>
        </a:buClr>
        <a:buSzPct val="80000"/>
        <a:buFont typeface="Wingdings 2"/>
        <a:buChar char=""/>
        <a:defRPr baseline="0" sz="1600" kern="1200" kumimoji="0">
          <a:solidFill>
            <a:schemeClr val="tx1"/>
          </a:solidFill>
          <a:latin typeface="+mn-lt"/>
          <a:ea typeface="+mn-ea"/>
          <a:cs typeface="+mn-cs"/>
        </a:defRPr>
      </a:lvl7pPr>
      <a:lvl8pPr algn="l" eaLnBrk="1" hangingPunct="1" indent="-182880" latinLnBrk="0" marL="2194560" rtl="0">
        <a:spcBef>
          <a:spcPct val="20000"/>
        </a:spcBef>
        <a:buClr>
          <a:schemeClr val="tx2"/>
        </a:buClr>
        <a:buChar char="•"/>
        <a:defRPr sz="1600" kern="1200" kumimoji="0">
          <a:solidFill>
            <a:schemeClr val="tx1"/>
          </a:solidFill>
          <a:latin typeface="+mn-lt"/>
          <a:ea typeface="+mn-ea"/>
          <a:cs typeface="+mn-cs"/>
        </a:defRPr>
      </a:lvl8pPr>
      <a:lvl9pPr algn="l" eaLnBrk="1" hangingPunct="1" indent="-182880" latinLnBrk="0" marL="2468880" rtl="0">
        <a:spcBef>
          <a:spcPct val="20000"/>
        </a:spcBef>
        <a:buClr>
          <a:schemeClr val="tx2"/>
        </a:buClr>
        <a:buFontTx/>
        <a:buChar char="•"/>
        <a:defRPr baseline="0" sz="1400" kern="1200" kumimoji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algn="l" eaLnBrk="1" hangingPunct="1" latinLnBrk="0" marL="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1pPr>
      <a:lvl2pPr algn="l" eaLnBrk="1" hangingPunct="1" latinLnBrk="0" marL="4572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2pPr>
      <a:lvl3pPr algn="l" eaLnBrk="1" hangingPunct="1" latinLnBrk="0" marL="9144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3pPr>
      <a:lvl4pPr algn="l" eaLnBrk="1" hangingPunct="1" latinLnBrk="0" marL="13716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4pPr>
      <a:lvl5pPr algn="l" eaLnBrk="1" hangingPunct="1" latinLnBrk="0" marL="18288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5pPr>
      <a:lvl6pPr algn="l" eaLnBrk="1" hangingPunct="1" latinLnBrk="0" marL="22860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6pPr>
      <a:lvl7pPr algn="l" eaLnBrk="1" hangingPunct="1" latinLnBrk="0" marL="27432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7pPr>
      <a:lvl8pPr algn="l" eaLnBrk="1" hangingPunct="1" latinLnBrk="0" marL="32004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8pPr>
      <a:lvl9pPr algn="l" eaLnBrk="1" hangingPunct="1" latinLnBrk="0" marL="36576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5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3" name="Freeform 6"/>
          <p:cNvSpPr/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48604" name="Freeform 7"/>
          <p:cNvSpPr/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t" bIns="45720" compatLnSpc="1" lIns="91440" rIns="91440" tIns="45720" vert="horz" wrap="square"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48605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/>
        </p:spPr>
        <p:txBody>
          <a:bodyPr anchor="b" bIns="0" lIns="0" rIns="0" vert="horz">
            <a:normAutofit/>
          </a:bodyPr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06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/>
        </p:spPr>
        <p:txBody>
          <a:bodyPr vert="horz">
            <a:normAutofit/>
          </a:bodyPr>
          <a:p>
            <a:pPr eaLnBrk="1" hangingPunct="1" latinLnBrk="0" lvl="0"/>
            <a:r>
              <a:rPr kumimoji="0" lang="ru-RU" smtClean="0"/>
              <a:t>Образец текста</a:t>
            </a:r>
          </a:p>
          <a:p>
            <a:pPr eaLnBrk="1" hangingPunct="1" latinLnBrk="0" lvl="1"/>
            <a:r>
              <a:rPr kumimoji="0" lang="ru-RU" smtClean="0"/>
              <a:t>Второй уровень</a:t>
            </a:r>
          </a:p>
          <a:p>
            <a:pPr eaLnBrk="1" hangingPunct="1" latinLnBrk="0" lvl="2"/>
            <a:r>
              <a:rPr kumimoji="0" lang="ru-RU" smtClean="0"/>
              <a:t>Третий уровень</a:t>
            </a:r>
          </a:p>
          <a:p>
            <a:pPr eaLnBrk="1" hangingPunct="1" latinLnBrk="0" lvl="3"/>
            <a:r>
              <a:rPr kumimoji="0" lang="ru-RU" smtClean="0"/>
              <a:t>Четвертый уровень</a:t>
            </a:r>
          </a:p>
          <a:p>
            <a:pPr eaLnBrk="1" hangingPunct="1" latinLnBrk="0" lvl="4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48607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/>
        </p:spPr>
        <p:txBody>
          <a:bodyPr anchor="b" bIns="0" lIns="0" rIns="0" tIns="0" vert="horz"/>
          <a:lstStyle>
            <a:lvl1pPr algn="l" eaLnBrk="1" hangingPunct="1" latinLnBrk="0">
              <a:defRPr sz="1200" kumimoji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t>31.03.2019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608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/>
        </p:spPr>
        <p:txBody>
          <a:bodyPr anchor="b" bIns="0" lIns="0" rIns="0" tIns="0" vert="horz"/>
          <a:lstStyle>
            <a:lvl1pPr algn="l" eaLnBrk="1" hangingPunct="1" latinLnBrk="0">
              <a:defRPr sz="1200" kumimoji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48609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/>
        </p:spPr>
        <p:txBody>
          <a:bodyPr anchor="b" bIns="0" lIns="0" rIns="0" tIns="0" vert="horz"/>
          <a:lstStyle>
            <a:lvl1pPr algn="r" eaLnBrk="1" hangingPunct="1" latinLnBrk="0">
              <a:defRPr sz="1200" kumimoji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54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048610" name="Freeform 11"/>
            <p:cNvSpPr/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16000">
                    <a:schemeClr val="accent2">
                      <a:shade val="75000"/>
                      <a:alpha val="56000"/>
                    </a:schemeClr>
                  </a:gs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t" bIns="45720" compatLnSpc="1" lIns="91440" rIns="91440" tIns="45720" vert="horz" wrap="square"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48611" name="Freeform 12"/>
            <p:cNvSpPr/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33000">
                    <a:schemeClr val="accent2">
                      <a:alpha val="56000"/>
                    </a:schemeClr>
                  </a:gs>
                  <a:gs pos="44000">
                    <a:schemeClr val="accent1"/>
                  </a:gs>
                  <a:gs pos="74000">
                    <a:schemeClr val="accent4"/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t" bIns="45720" compatLnSpc="1" lIns="91440" rIns="91440" tIns="45720" vert="horz" wrap="square"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</p:cSld>
  <p:clrMap accent1="accent1" accent2="accent2" accent3="accent3" accent4="accent4" accent5="accent5" accent6="accent6" bg1="lt1" bg2="lt2" tx1="dk1" tx2="dk2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txStyles>
    <p:titleStyle>
      <a:lvl1pPr algn="l" eaLnBrk="1" hangingPunct="1" latinLnBrk="0" rtl="0">
        <a:spcBef>
          <a:spcPct val="0"/>
        </a:spcBef>
        <a:buNone/>
        <a:defRPr b="0" sz="5000" kern="1200" kumimoji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algn="l" eaLnBrk="1" hangingPunct="1" indent="-274320" latinLnBrk="0" marL="274320" rtl="0">
        <a:spcBef>
          <a:spcPct val="20000"/>
        </a:spcBef>
        <a:buClr>
          <a:schemeClr val="accent3"/>
        </a:buClr>
        <a:buSzPct val="95000"/>
        <a:buFont typeface="Wingdings 2"/>
        <a:buChar char=""/>
        <a:defRPr sz="2600" kern="1200" kumimoji="0">
          <a:solidFill>
            <a:schemeClr val="tx1"/>
          </a:solidFill>
          <a:latin typeface="+mn-lt"/>
          <a:ea typeface="+mn-ea"/>
          <a:cs typeface="+mn-cs"/>
        </a:defRPr>
      </a:lvl1pPr>
      <a:lvl2pPr algn="l" eaLnBrk="1" hangingPunct="1" indent="-246888" latinLnBrk="0" marL="640080" rtl="0">
        <a:spcBef>
          <a:spcPct val="20000"/>
        </a:spcBef>
        <a:buClr>
          <a:schemeClr val="accent1"/>
        </a:buClr>
        <a:buSzPct val="85000"/>
        <a:buFont typeface="Wingdings 2"/>
        <a:buChar char=""/>
        <a:defRPr sz="2400" kern="1200" kumimoji="0">
          <a:solidFill>
            <a:schemeClr val="tx1"/>
          </a:solidFill>
          <a:latin typeface="+mn-lt"/>
          <a:ea typeface="+mn-ea"/>
          <a:cs typeface="+mn-cs"/>
        </a:defRPr>
      </a:lvl2pPr>
      <a:lvl3pPr algn="l" eaLnBrk="1" hangingPunct="1" indent="-246888" latinLnBrk="0" marL="914400" rtl="0">
        <a:spcBef>
          <a:spcPct val="20000"/>
        </a:spcBef>
        <a:buClr>
          <a:schemeClr val="accent2"/>
        </a:buClr>
        <a:buSzPct val="70000"/>
        <a:buFont typeface="Wingdings 2"/>
        <a:buChar char=""/>
        <a:defRPr sz="2100" kern="1200" kumimoji="0">
          <a:solidFill>
            <a:schemeClr val="tx1"/>
          </a:solidFill>
          <a:latin typeface="+mn-lt"/>
          <a:ea typeface="+mn-ea"/>
          <a:cs typeface="+mn-cs"/>
        </a:defRPr>
      </a:lvl3pPr>
      <a:lvl4pPr algn="l" eaLnBrk="1" hangingPunct="1" indent="-210312" latinLnBrk="0" marL="1188720" rtl="0">
        <a:spcBef>
          <a:spcPct val="20000"/>
        </a:spcBef>
        <a:buClr>
          <a:schemeClr val="accent3"/>
        </a:buClr>
        <a:buSzPct val="65000"/>
        <a:buFont typeface="Wingdings 2"/>
        <a:buChar char=""/>
        <a:defRPr sz="2000" kern="1200" kumimoji="0">
          <a:solidFill>
            <a:schemeClr val="tx1"/>
          </a:solidFill>
          <a:latin typeface="+mn-lt"/>
          <a:ea typeface="+mn-ea"/>
          <a:cs typeface="+mn-cs"/>
        </a:defRPr>
      </a:lvl4pPr>
      <a:lvl5pPr algn="l" eaLnBrk="1" hangingPunct="1" indent="-210312" latinLnBrk="0" marL="1463040" rtl="0">
        <a:spcBef>
          <a:spcPct val="20000"/>
        </a:spcBef>
        <a:buClr>
          <a:schemeClr val="accent4"/>
        </a:buClr>
        <a:buSzPct val="65000"/>
        <a:buFont typeface="Wingdings 2"/>
        <a:buChar char=""/>
        <a:defRPr sz="2000" kern="1200" kumimoji="0">
          <a:solidFill>
            <a:schemeClr val="tx1"/>
          </a:solidFill>
          <a:latin typeface="+mn-lt"/>
          <a:ea typeface="+mn-ea"/>
          <a:cs typeface="+mn-cs"/>
        </a:defRPr>
      </a:lvl5pPr>
      <a:lvl6pPr algn="l" eaLnBrk="1" hangingPunct="1" indent="-210312" latinLnBrk="0" marL="1737360" rtl="0">
        <a:spcBef>
          <a:spcPct val="20000"/>
        </a:spcBef>
        <a:buClr>
          <a:schemeClr val="accent5"/>
        </a:buClr>
        <a:buSzPct val="80000"/>
        <a:buFont typeface="Wingdings 2"/>
        <a:buChar char=""/>
        <a:defRPr sz="1800" kern="1200" kumimoji="0">
          <a:solidFill>
            <a:schemeClr val="tx1"/>
          </a:solidFill>
          <a:latin typeface="+mn-lt"/>
          <a:ea typeface="+mn-ea"/>
          <a:cs typeface="+mn-cs"/>
        </a:defRPr>
      </a:lvl6pPr>
      <a:lvl7pPr algn="l" eaLnBrk="1" hangingPunct="1" indent="-182880" latinLnBrk="0" marL="1920240" rtl="0">
        <a:spcBef>
          <a:spcPct val="20000"/>
        </a:spcBef>
        <a:buClr>
          <a:schemeClr val="accent6"/>
        </a:buClr>
        <a:buSzPct val="80000"/>
        <a:buFont typeface="Wingdings 2"/>
        <a:buChar char=""/>
        <a:defRPr baseline="0" sz="1600" kern="1200" kumimoji="0">
          <a:solidFill>
            <a:schemeClr val="tx1"/>
          </a:solidFill>
          <a:latin typeface="+mn-lt"/>
          <a:ea typeface="+mn-ea"/>
          <a:cs typeface="+mn-cs"/>
        </a:defRPr>
      </a:lvl7pPr>
      <a:lvl8pPr algn="l" eaLnBrk="1" hangingPunct="1" indent="-182880" latinLnBrk="0" marL="2194560" rtl="0">
        <a:spcBef>
          <a:spcPct val="20000"/>
        </a:spcBef>
        <a:buClr>
          <a:schemeClr val="tx2"/>
        </a:buClr>
        <a:buChar char="•"/>
        <a:defRPr sz="1600" kern="1200" kumimoji="0">
          <a:solidFill>
            <a:schemeClr val="tx1"/>
          </a:solidFill>
          <a:latin typeface="+mn-lt"/>
          <a:ea typeface="+mn-ea"/>
          <a:cs typeface="+mn-cs"/>
        </a:defRPr>
      </a:lvl8pPr>
      <a:lvl9pPr algn="l" eaLnBrk="1" hangingPunct="1" indent="-182880" latinLnBrk="0" marL="2468880" rtl="0">
        <a:spcBef>
          <a:spcPct val="20000"/>
        </a:spcBef>
        <a:buClr>
          <a:schemeClr val="tx2"/>
        </a:buClr>
        <a:buFontTx/>
        <a:buChar char="•"/>
        <a:defRPr baseline="0" sz="1400" kern="1200" kumimoji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algn="l" eaLnBrk="1" hangingPunct="1" latinLnBrk="0" marL="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1pPr>
      <a:lvl2pPr algn="l" eaLnBrk="1" hangingPunct="1" latinLnBrk="0" marL="4572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2pPr>
      <a:lvl3pPr algn="l" eaLnBrk="1" hangingPunct="1" latinLnBrk="0" marL="9144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3pPr>
      <a:lvl4pPr algn="l" eaLnBrk="1" hangingPunct="1" latinLnBrk="0" marL="13716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4pPr>
      <a:lvl5pPr algn="l" eaLnBrk="1" hangingPunct="1" latinLnBrk="0" marL="18288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5pPr>
      <a:lvl6pPr algn="l" eaLnBrk="1" hangingPunct="1" latinLnBrk="0" marL="22860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6pPr>
      <a:lvl7pPr algn="l" eaLnBrk="1" hangingPunct="1" latinLnBrk="0" marL="27432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7pPr>
      <a:lvl8pPr algn="l" eaLnBrk="1" hangingPunct="1" latinLnBrk="0" marL="32004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8pPr>
      <a:lvl9pPr algn="l" eaLnBrk="1" hangingPunct="1" latinLnBrk="0" marL="36576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2.xml"/></Relationships>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28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24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image" Target="../media/image8.jpeg"/><Relationship Id="rId3" Type="http://schemas.openxmlformats.org/officeDocument/2006/relationships/slideLayout" Target="../slideLayouts/slideLayout62.xml"/></Relationships>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95.xml"/></Relationships>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9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1412776"/>
            <a:ext cx="3672080" cy="3600400"/>
          </a:xfrm>
        </p:spPr>
        <p:txBody>
          <a:bodyPr>
            <a:noAutofit/>
          </a:bodyPr>
          <a:p>
            <a:pPr algn="ctr"/>
            <a:r>
              <a:rPr dirty="0" sz="3600" lang="ru-RU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Марк Николаевич Жирков</a:t>
            </a:r>
            <a:endParaRPr dirty="0" sz="3600" lang="ru-RU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dirty="0" sz="3600" lang="ru-RU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(1892-1951 гг)</a:t>
            </a:r>
            <a:endParaRPr dirty="0" sz="3600" lang="ru-RU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dirty="0" sz="3200" lang="ru-RU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Основатель Республиканской ДМШ Якутии.</a:t>
            </a:r>
            <a:endParaRPr sz="2800">
              <a:solidFill>
                <a:srgbClr val="00B0F0"/>
              </a:solidFill>
            </a:endParaRPr>
          </a:p>
          <a:p>
            <a:pPr algn="ctr"/>
            <a:endParaRPr dirty="0" sz="3600" lang="ru-RU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dirty="0" sz="3600" lang="ru-RU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97154" name="Picture 2" descr="C:\Documents and Settings\Admin\Мои документы\IMG-20170419-WA0017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971600" y="1124745"/>
            <a:ext cx="3168352" cy="4176464"/>
          </a:xfrm>
          <a:prstGeom prst="rect"/>
          <a:noFill/>
        </p:spPr>
      </p:pic>
      <p:pic>
        <p:nvPicPr>
          <p:cNvPr id="2097155" name="Picture 2" descr="C:\Documents and Settings\Admin\Мои документы\IMG-20170419-WA0017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971600" y="1124744"/>
            <a:ext cx="3168352" cy="4176464"/>
          </a:xfrm>
          <a:prstGeom prst="rect"/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8" name="TextBox 2"/>
          <p:cNvSpPr txBox="1"/>
          <p:nvPr/>
        </p:nvSpPr>
        <p:spPr>
          <a:xfrm>
            <a:off x="647564" y="1037579"/>
            <a:ext cx="7848872" cy="5120640"/>
          </a:xfrm>
          <a:prstGeom prst="rect"/>
          <a:noFill/>
        </p:spPr>
        <p:txBody>
          <a:bodyPr rtlCol="0" wrap="square">
            <a:spAutoFit/>
          </a:bodyPr>
          <a:p>
            <a:r>
              <a:rPr dirty="0" sz="1400" lang="ru-RU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dirty="0" sz="1600" lang="sah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altLang="sah" dirty="0" sz="1400" lang="en-US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dirty="0" sz="1600" lang="sah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Н. Жирков -  «Заслуженный деятель искусств РСФСР», «Заслуженный деятель искусств Якутской АССР», награжден орденом «Знак почета», медалью «За доблестный труд в Великой Отечественной войне 1941-1945г.г.», Почетными грамотами Президиума Верховного Совета Якутской АССР.</a:t>
            </a:r>
            <a:endParaRPr dirty="0" sz="1400" lang="ru-RU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dirty="0" sz="1400" lang="sah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 130 летию Марка Николаевича Жиркова 2022 году состоялись прекрасные лекции-концерты. Я горжусь тем, что и я внесла свой вклад в юбилейных мероприятиях. Мне довелось проучиться в РДМШ, после окончания Оленекский ДМШ. Хоть и совсем немного (4месяца), но всегда с теплотой вспоминаю наш интернат. Это было такое хорошее время!!! Настоящий храм искусства. Где я многому научилась, многое осознала. Вы скажете почему так мало проучилась? Потом с нового года все же приняли в музыкальное училище, были проблемы с русским языком, с музыкальной терминологией. А так я все слышала, аккорды называла нотами...сейчас вспоминаю и смеюсь...а тогда было, конечно не до смеха. Но теорию я подучила, в сельских школах нехватало теоретиков. Да и сейчас!!! Но слух у меня был отменный.</a:t>
            </a:r>
            <a:endParaRPr dirty="0" sz="1400" lang="ru-RU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dirty="0" sz="1400" lang="sah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Спасибо! Основателю РДМШ!!! </a:t>
            </a:r>
            <a:endParaRPr dirty="0" sz="1400" lang="ru-RU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dirty="0" sz="1400" lang="sah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Марк  Николаевич  Жирков является символом становления и развития музыкального искусства Якутии, а его творения составляют золотой фонд музыкальной культуры нашей республики и сейчас оказывают воздействие на дальнейшее развитие музыки. Многие его сочинения известны по всей стране. Его имя носит музыкальная школа в городе Вилюйске и музыкальный колледж в городе Якутске. В нашей школе искусств работает третье поколение выпускников замечательной кузницы кадров: мой педагог Тамара Лазаревна Данилкина (ДХО-1960), я (ОФ-1987) и моя ученица Алтана Васильевна Долгунова (ОФ-2018).</a:t>
            </a:r>
            <a:endParaRPr dirty="0" sz="1400" lang="ru-RU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dirty="0" sz="1400" lang="sah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Автор  Айталина Филиппова</a:t>
            </a:r>
            <a:r>
              <a:rPr dirty="0" sz="1400" lang="sah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dirty="0" sz="1400" lang="ru-RU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1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7" name="Объект 2"/>
          <p:cNvSpPr>
            <a:spLocks noGrp="1"/>
          </p:cNvSpPr>
          <p:nvPr>
            <p:ph idx="1"/>
          </p:nvPr>
        </p:nvSpPr>
        <p:spPr>
          <a:xfrm>
            <a:off x="4470148" y="1384324"/>
            <a:ext cx="4281411" cy="4512513"/>
          </a:xfrm>
        </p:spPr>
        <p:txBody>
          <a:bodyPr>
            <a:normAutofit fontScale="84615" lnSpcReduction="20000"/>
          </a:bodyPr>
          <a:p>
            <a:pPr indent="0" marL="0">
              <a:buNone/>
            </a:pPr>
            <a:r>
              <a:rPr dirty="0" lang="ru-RU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dirty="0" sz="3600" lang="ru-RU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Как творческий работник, композитор, я должен был совершить целую революцию в области создания якутского национального музыкального репертуара…</a:t>
            </a:r>
            <a:endParaRPr dirty="0" sz="4000" lang="ru-RU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0" marL="0">
              <a:buNone/>
            </a:pPr>
            <a:endParaRPr dirty="0" sz="3600" lang="ru-RU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indent="0" marL="0">
              <a:buNone/>
            </a:pPr>
            <a:r>
              <a:rPr dirty="0" sz="3600" lang="ru-RU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М.Н.Жирков</a:t>
            </a:r>
            <a:endParaRPr dirty="0" lang="ru-RU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97156" name=""/>
          <p:cNvPicPr>
            <a:picLocks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0">
            <a:off x="1213466" y="1384323"/>
            <a:ext cx="2922055" cy="4089351"/>
          </a:xfrm>
          <a:prstGeom prst="rect"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2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0" name="TextBox 2"/>
          <p:cNvSpPr txBox="1"/>
          <p:nvPr/>
        </p:nvSpPr>
        <p:spPr>
          <a:xfrm>
            <a:off x="418199" y="1011085"/>
            <a:ext cx="8307601" cy="4968239"/>
          </a:xfrm>
          <a:prstGeom prst="rect"/>
          <a:noFill/>
        </p:spPr>
        <p:txBody>
          <a:bodyPr rtlCol="0" wrap="square">
            <a:spAutoFit/>
          </a:bodyPr>
          <a:p>
            <a:pPr algn="ctr"/>
            <a:r>
              <a:rPr dirty="0" sz="2000" lang="ru-RU" smtClean="0">
                <a:solidFill>
                  <a:srgbClr val="00B0F0"/>
                </a:solidFill>
                <a:latin typeface="Times New Roman"/>
                <a:ea typeface="Calibri"/>
                <a:cs typeface="Times New Roman"/>
              </a:rPr>
              <a:t>Марк Николаевич (08.04.1892  - 17.04.1951) – композитор, фольклорист, музыкальный деятель, заслуженный деятель искусств РСФСР  и ЯАССР, член Союза композиторов. Музыкальное образование получил в Якутском реальном училище и Московской государственной консерватории им. П. Чайковского, в которой обучался  по специальной программе в классе профессора И. Дубовского. Еще до поступления в консерваторию М. Жирков активно занимался музыкальной деятельностью. Работая учителем пения в Вилюйске, в 1909 году организовал и возглавил самодеятельный оркестр, хор, позже руководил музыкально-эстетической секцией Вилюйского Народного дома.</a:t>
            </a:r>
            <a:endParaRPr dirty="0" sz="2000" lang="en-US" smtClean="0">
              <a:solidFill>
                <a:srgbClr val="00B0F0"/>
              </a:solidFill>
              <a:latin typeface="Times New Roman"/>
              <a:ea typeface="Calibri"/>
              <a:cs typeface="Times New Roman"/>
            </a:endParaRPr>
          </a:p>
          <a:p>
            <a:pPr algn="ctr"/>
            <a:r>
              <a:rPr dirty="0" sz="2000" lang="ru-RU" smtClean="0">
                <a:solidFill>
                  <a:srgbClr val="00B0F0"/>
                </a:solidFill>
                <a:latin typeface="Times New Roman"/>
                <a:ea typeface="Calibri"/>
              </a:rPr>
              <a:t>       </a:t>
            </a:r>
            <a:r>
              <a:rPr dirty="0" sz="2000" lang="ru-RU">
                <a:solidFill>
                  <a:srgbClr val="00B0F0"/>
                </a:solidFill>
                <a:latin typeface="Times New Roman"/>
                <a:ea typeface="Calibri"/>
              </a:rPr>
              <a:t>С 1936 года Марк Николаевич активно участвовал в строительстве Якутской профессиональной культуры. Он явился создателем хора при Якутском драматическом театре (1936), трехгодичной вокально-хореографической студии (1940).</a:t>
            </a:r>
            <a:endParaRPr dirty="0" sz="1400" lang="ru-RU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4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3" name="Прямоугольник 1"/>
          <p:cNvSpPr/>
          <p:nvPr/>
        </p:nvSpPr>
        <p:spPr>
          <a:xfrm>
            <a:off x="683568" y="1340768"/>
            <a:ext cx="7704856" cy="4790440"/>
          </a:xfrm>
          <a:prstGeom prst="rect"/>
        </p:spPr>
        <p:txBody>
          <a:bodyPr wrap="square">
            <a:spAutoFit/>
          </a:bodyPr>
          <a:p>
            <a:pPr algn="just"/>
            <a:r>
              <a:rPr dirty="0" sz="1400" lang="ru-RU" smtClean="0">
                <a:solidFill>
                  <a:srgbClr val="00B0F0"/>
                </a:solidFill>
                <a:latin typeface="Times New Roman"/>
                <a:ea typeface="Calibri"/>
                <a:cs typeface="Times New Roman"/>
              </a:rPr>
              <a:t>    </a:t>
            </a:r>
            <a:r>
              <a:rPr dirty="0" sz="1800" lang="ru-RU" smtClean="0">
                <a:solidFill>
                  <a:srgbClr val="00B0F0"/>
                </a:solidFill>
                <a:latin typeface="Times New Roman"/>
                <a:ea typeface="Calibri"/>
                <a:cs typeface="Times New Roman"/>
              </a:rPr>
              <a:t>С </a:t>
            </a:r>
            <a:r>
              <a:rPr dirty="0" sz="1800" lang="ru-RU">
                <a:solidFill>
                  <a:srgbClr val="00B0F0"/>
                </a:solidFill>
                <a:latin typeface="Times New Roman"/>
                <a:ea typeface="Calibri"/>
                <a:cs typeface="Times New Roman"/>
              </a:rPr>
              <a:t>1942 по  1947 годы был художественным руководителем Якутского музыкально-драматического театра, а в 1947-1951 годах заведовал сектором искусствоведения в Институте языка, литературы и истории Якутской базы АН СССР. Первую национальную оперу «</a:t>
            </a:r>
            <a:r>
              <a:rPr dirty="0" sz="1800" lang="ru-RU" err="1">
                <a:solidFill>
                  <a:srgbClr val="00B0F0"/>
                </a:solidFill>
                <a:latin typeface="Times New Roman"/>
                <a:ea typeface="Calibri"/>
                <a:cs typeface="Times New Roman"/>
              </a:rPr>
              <a:t>Ньургун</a:t>
            </a:r>
            <a:r>
              <a:rPr dirty="0" sz="1800" lang="ru-RU">
                <a:solidFill>
                  <a:srgbClr val="00B0F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dirty="0" sz="1800" lang="ru-RU" err="1">
                <a:solidFill>
                  <a:srgbClr val="00B0F0"/>
                </a:solidFill>
                <a:latin typeface="Times New Roman"/>
                <a:ea typeface="Calibri"/>
                <a:cs typeface="Times New Roman"/>
              </a:rPr>
              <a:t>Боотур</a:t>
            </a:r>
            <a:r>
              <a:rPr dirty="0" sz="1800" lang="ru-RU">
                <a:solidFill>
                  <a:srgbClr val="00B0F0"/>
                </a:solidFill>
                <a:latin typeface="Times New Roman"/>
                <a:ea typeface="Calibri"/>
                <a:cs typeface="Times New Roman"/>
              </a:rPr>
              <a:t>» М. Жирков написал вместе с московским композитором Г. Литинским</a:t>
            </a:r>
            <a:r>
              <a:rPr dirty="0" sz="1800" lang="ru-RU" smtClean="0">
                <a:solidFill>
                  <a:srgbClr val="00B0F0"/>
                </a:solidFill>
                <a:latin typeface="Times New Roman"/>
                <a:ea typeface="Calibri"/>
                <a:cs typeface="Times New Roman"/>
              </a:rPr>
              <a:t>.</a:t>
            </a:r>
            <a:endParaRPr sz="2000">
              <a:solidFill>
                <a:srgbClr val="00B0F0"/>
              </a:solidFill>
            </a:endParaRPr>
          </a:p>
          <a:p>
            <a:pPr algn="just"/>
            <a:endParaRPr dirty="0" sz="1400" lang="ru-RU" smtClean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algn="just"/>
            <a:endParaRPr dirty="0" sz="1400" lang="ru-RU" smtClean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algn="just"/>
            <a:endParaRPr dirty="0" sz="1400" lang="ru-RU" smtClean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algn="just"/>
            <a:endParaRPr dirty="0" sz="1400" lang="ru-RU" smtClean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algn="just"/>
            <a:endParaRPr dirty="0" sz="1400" lang="ru-RU" smtClean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algn="just"/>
            <a:endParaRPr dirty="0" sz="1400" lang="ru-RU" smtClean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algn="just"/>
            <a:endParaRPr dirty="0" sz="1400" lang="ru-RU" smtClean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algn="just"/>
            <a:endParaRPr dirty="0" sz="1400" lang="ru-RU" smtClean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algn="just"/>
            <a:endParaRPr dirty="0" sz="1400" lang="ru-RU" smtClean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algn="just"/>
            <a:endParaRPr dirty="0" sz="1400" lang="ru-RU" smtClean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algn="just"/>
            <a:endParaRPr dirty="0" lang="ru-RU" smtClean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algn="just"/>
            <a:endParaRPr dirty="0" lang="ru-RU" smtClean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algn="just"/>
            <a:endParaRPr dirty="0" lang="ru-RU" smtClean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algn="just"/>
            <a:endParaRPr dirty="0" lang="ru-RU" smtClean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1048684" name="Прямоугольник 2"/>
          <p:cNvSpPr/>
          <p:nvPr/>
        </p:nvSpPr>
        <p:spPr>
          <a:xfrm>
            <a:off x="683567" y="3113179"/>
            <a:ext cx="7992888" cy="3291840"/>
          </a:xfrm>
          <a:prstGeom prst="rect"/>
        </p:spPr>
        <p:txBody>
          <a:bodyPr wrap="square">
            <a:spAutoFit/>
          </a:bodyPr>
          <a:p>
            <a:pPr algn="just"/>
            <a:r>
              <a:rPr dirty="0" sz="1800" lang="ru-RU" smtClean="0">
                <a:solidFill>
                  <a:srgbClr val="00B0F0"/>
                </a:solidFill>
                <a:latin typeface="Times New Roman"/>
                <a:ea typeface="Calibri"/>
                <a:cs typeface="Times New Roman"/>
              </a:rPr>
              <a:t>Сочинения:</a:t>
            </a:r>
            <a:endParaRPr dirty="0" sz="1800" lang="ru-RU" smtClean="0">
              <a:solidFill>
                <a:srgbClr val="00B0F0"/>
              </a:solidFill>
              <a:latin typeface="Calibri"/>
              <a:ea typeface="Calibri"/>
              <a:cs typeface="Times New Roman"/>
            </a:endParaRPr>
          </a:p>
          <a:p>
            <a:pPr algn="just"/>
            <a:r>
              <a:rPr dirty="0" sz="1800" lang="ru-RU" smtClean="0">
                <a:solidFill>
                  <a:srgbClr val="00B0F0"/>
                </a:solidFill>
                <a:latin typeface="Times New Roman"/>
                <a:ea typeface="Calibri"/>
                <a:cs typeface="Times New Roman"/>
              </a:rPr>
              <a:t>Оперы: «Ньургун Боотур» (1947), «Сыгый Кырынаастыыр» (1946)</a:t>
            </a:r>
            <a:endParaRPr dirty="0" sz="1800" lang="ru-RU" smtClean="0">
              <a:solidFill>
                <a:srgbClr val="00B0F0"/>
              </a:solidFill>
              <a:latin typeface="Calibri"/>
              <a:ea typeface="Calibri"/>
              <a:cs typeface="Times New Roman"/>
            </a:endParaRPr>
          </a:p>
          <a:p>
            <a:pPr algn="just"/>
            <a:r>
              <a:rPr dirty="0" sz="1800" lang="ru-RU" smtClean="0">
                <a:solidFill>
                  <a:srgbClr val="00B0F0"/>
                </a:solidFill>
                <a:latin typeface="Times New Roman"/>
                <a:ea typeface="Calibri"/>
                <a:cs typeface="Times New Roman"/>
              </a:rPr>
              <a:t>Балеты: «Полевой цветок» (1947), «Алый платочек» (1967)</a:t>
            </a:r>
            <a:endParaRPr dirty="0" sz="1800" lang="ru-RU" smtClean="0">
              <a:solidFill>
                <a:srgbClr val="00B0F0"/>
              </a:solidFill>
              <a:latin typeface="Calibri"/>
              <a:ea typeface="Calibri"/>
              <a:cs typeface="Times New Roman"/>
            </a:endParaRPr>
          </a:p>
          <a:p>
            <a:pPr algn="just"/>
            <a:r>
              <a:rPr dirty="0" sz="1800" lang="ru-RU" smtClean="0">
                <a:solidFill>
                  <a:srgbClr val="00B0F0"/>
                </a:solidFill>
                <a:latin typeface="Times New Roman"/>
                <a:ea typeface="Calibri"/>
                <a:cs typeface="Times New Roman"/>
              </a:rPr>
              <a:t>Музыка к драматическим спектаклям: «Туйаарыма Куо» (1938), музыкальная драма</a:t>
            </a:r>
            <a:endParaRPr sz="2000">
              <a:solidFill>
                <a:srgbClr val="00B0F0"/>
              </a:solidFill>
            </a:endParaRPr>
          </a:p>
          <a:p>
            <a:pPr algn="just"/>
            <a:r>
              <a:rPr dirty="0" sz="1800" lang="ru-RU" smtClean="0">
                <a:solidFill>
                  <a:srgbClr val="00B0F0"/>
                </a:solidFill>
                <a:latin typeface="Times New Roman"/>
                <a:ea typeface="Calibri"/>
                <a:cs typeface="Times New Roman"/>
              </a:rPr>
              <a:t> «Дьулуруйар Ньургун Боотур» (1940)</a:t>
            </a:r>
            <a:endParaRPr dirty="0" sz="1800" lang="ru-RU" smtClean="0">
              <a:solidFill>
                <a:srgbClr val="00B0F0"/>
              </a:solidFill>
              <a:latin typeface="Calibri"/>
              <a:ea typeface="Calibri"/>
              <a:cs typeface="Times New Roman"/>
            </a:endParaRPr>
          </a:p>
          <a:p>
            <a:pPr algn="just"/>
            <a:r>
              <a:rPr dirty="0" sz="1800" lang="ru-RU" smtClean="0">
                <a:solidFill>
                  <a:srgbClr val="00B0F0"/>
                </a:solidFill>
                <a:latin typeface="Times New Roman"/>
                <a:ea typeface="Calibri"/>
                <a:cs typeface="Times New Roman"/>
              </a:rPr>
              <a:t>Сборники: «Якутские песни» (1948), «Якутские народные песни» (в редакции </a:t>
            </a:r>
            <a:endParaRPr sz="2000">
              <a:solidFill>
                <a:srgbClr val="00B0F0"/>
              </a:solidFill>
            </a:endParaRPr>
          </a:p>
          <a:p>
            <a:pPr algn="just"/>
            <a:r>
              <a:rPr dirty="0" sz="1800" lang="ru-RU" smtClean="0">
                <a:solidFill>
                  <a:srgbClr val="00B0F0"/>
                </a:solidFill>
                <a:latin typeface="Times New Roman"/>
                <a:ea typeface="Calibri"/>
                <a:cs typeface="Times New Roman"/>
              </a:rPr>
              <a:t>А. Мазаева, 1958)</a:t>
            </a:r>
            <a:endParaRPr dirty="0" sz="1800" lang="ru-RU" smtClean="0">
              <a:solidFill>
                <a:srgbClr val="00B0F0"/>
              </a:solidFill>
              <a:latin typeface="Calibri"/>
              <a:ea typeface="Calibri"/>
              <a:cs typeface="Times New Roman"/>
            </a:endParaRPr>
          </a:p>
          <a:p>
            <a:pPr algn="just"/>
            <a:r>
              <a:rPr dirty="0" sz="1800" lang="ru-RU" smtClean="0">
                <a:solidFill>
                  <a:srgbClr val="00B0F0"/>
                </a:solidFill>
                <a:latin typeface="Times New Roman"/>
                <a:ea typeface="Calibri"/>
                <a:cs typeface="Times New Roman"/>
              </a:rPr>
              <a:t>Песни, инструментальные пьесы</a:t>
            </a:r>
            <a:endParaRPr dirty="0" sz="1800" lang="ru-RU" smtClean="0">
              <a:solidFill>
                <a:srgbClr val="00B0F0"/>
              </a:solidFill>
              <a:latin typeface="Calibri"/>
              <a:ea typeface="Calibri"/>
              <a:cs typeface="Times New Roman"/>
            </a:endParaRPr>
          </a:p>
          <a:p>
            <a:pPr algn="just"/>
            <a:r>
              <a:rPr dirty="0" sz="1800" lang="ru-RU" smtClean="0">
                <a:solidFill>
                  <a:srgbClr val="00B0F0"/>
                </a:solidFill>
                <a:latin typeface="Times New Roman"/>
                <a:ea typeface="Calibri"/>
                <a:cs typeface="Times New Roman"/>
              </a:rPr>
              <a:t>Публикации: Якутская народная музыка (составитель Г. Алексеева – Якутск, 1981)</a:t>
            </a:r>
            <a:endParaRPr dirty="0" sz="1400" lang="ru-RU">
              <a:solidFill>
                <a:srgbClr val="00B0F0"/>
              </a:solidFill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4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7" name="Рисунок 3" descr="C:\Documents and Settings\Мама\Рабочий стол\жирков\img002.jpg"/>
          <p:cNvPicPr>
            <a:picLocks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214282" y="571480"/>
            <a:ext cx="5072098" cy="3571900"/>
          </a:xfrm>
          <a:prstGeom prst="rect"/>
          <a:noFill/>
          <a:ln w="38100">
            <a:solidFill>
              <a:schemeClr val="accent5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2097158" name="Рисунок 4" descr="C:\Documents and Settings\Мама\Рабочий стол\жирков\img005.jpg"/>
          <p:cNvPicPr>
            <a:picLocks/>
          </p:cNvPicPr>
          <p:nvPr/>
        </p:nvPicPr>
        <p:blipFill>
          <a:blip xmlns:r="http://schemas.openxmlformats.org/officeDocument/2006/relationships" r:embed="rId2" cstate="print"/>
          <a:srcRect/>
          <a:stretch>
            <a:fillRect/>
          </a:stretch>
        </p:blipFill>
        <p:spPr bwMode="auto">
          <a:xfrm>
            <a:off x="3786182" y="2714620"/>
            <a:ext cx="5072130" cy="3857652"/>
          </a:xfrm>
          <a:prstGeom prst="rect"/>
          <a:solidFill>
            <a:schemeClr val="accent2">
              <a:lumMod val="60000"/>
              <a:lumOff val="40000"/>
            </a:schemeClr>
          </a:solidFill>
          <a:ln w="381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softEdge rad="6350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5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7" name="TextBox 2"/>
          <p:cNvSpPr txBox="1"/>
          <p:nvPr/>
        </p:nvSpPr>
        <p:spPr>
          <a:xfrm>
            <a:off x="647564" y="1037579"/>
            <a:ext cx="7848872" cy="5400039"/>
          </a:xfrm>
          <a:prstGeom prst="rect"/>
          <a:noFill/>
        </p:spPr>
        <p:txBody>
          <a:bodyPr rtlCol="0" wrap="square">
            <a:spAutoFit/>
          </a:bodyPr>
          <a:p>
            <a:r>
              <a:rPr dirty="0" sz="1400" lang="ru-RU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dirty="0" sz="1600" lang="ru-RU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Инициатором и идейным вдохновителем открытия первой республиканской детской музыкально-хореографической школы стал М.Н.Жирков. Но в скором времени началась война и открытие школы было отложено до 1944 года.</a:t>
            </a:r>
            <a:endParaRPr dirty="0" sz="1800" lang="ru-RU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dirty="0" sz="1600" lang="ru-RU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   Постановление Совета народных комиссаров РСФСР №800 от 24 сентября 1943 года «Об организации в Якутской АССР детской музыкальной школы и театральной студии». Совет народных комиссаров РСФСР постановляет разрешить Совнаркому ЯАССР:</a:t>
            </a:r>
            <a:endParaRPr sz="1800">
              <a:solidFill>
                <a:srgbClr val="00B0F0"/>
              </a:solidFill>
            </a:endParaRPr>
          </a:p>
          <a:p>
            <a:endParaRPr dirty="0" sz="1600" lang="ru-RU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dirty="0" sz="1600" lang="ru-RU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Организовать с 1 октября 1943 года в Якутске детскую музыкально-хореографическую школу с контингентом в 70 человек и театральную студию с контингентом в 20 человек. </a:t>
            </a:r>
            <a:endParaRPr sz="1800">
              <a:solidFill>
                <a:srgbClr val="00B0F0"/>
              </a:solidFill>
            </a:endParaRPr>
          </a:p>
          <a:p>
            <a:pPr>
              <a:buFontTx/>
              <a:buChar char="-"/>
            </a:pPr>
            <a:r>
              <a:rPr dirty="0" sz="1600" lang="ru-RU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Выделить на организацию и содержание  до конца 1943 года детской музыкально-хореографической школы и театральной студии  необходимые средства за счет бюджета Якутской АССР.</a:t>
            </a:r>
            <a:endParaRPr sz="1800">
              <a:solidFill>
                <a:srgbClr val="00B0F0"/>
              </a:solidFill>
            </a:endParaRPr>
          </a:p>
          <a:p>
            <a:pPr>
              <a:buFontTx/>
              <a:buChar char="-"/>
            </a:pPr>
            <a:endParaRPr dirty="0" sz="1600" lang="ru-RU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dirty="0" sz="1600" lang="ru-RU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   Председатель СНК РСФСР                                                                                  А.Косыгин</a:t>
            </a:r>
            <a:endParaRPr sz="1800">
              <a:solidFill>
                <a:srgbClr val="00B0F0"/>
              </a:solidFill>
            </a:endParaRPr>
          </a:p>
          <a:p>
            <a:r>
              <a:rPr dirty="0" sz="1600" lang="ru-RU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   Управляющий делами                                                                                           А. Болдырев</a:t>
            </a:r>
            <a:endParaRPr sz="1800">
              <a:solidFill>
                <a:srgbClr val="00B0F0"/>
              </a:solidFill>
            </a:endParaRPr>
          </a:p>
          <a:p>
            <a:endParaRPr dirty="0" sz="1600" lang="ru-RU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dirty="0" sz="1600" lang="ru-RU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 1943 году школу открыть не удалось, она начала работать в соответствии Постановления  Совета народных комиссаров ЯАССР №278 от 12 апреля 1944г.</a:t>
            </a:r>
            <a:r>
              <a:rPr dirty="0" sz="1400" lang="ru-RU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dirty="0" sz="1400" lang="ru-RU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8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7" name="TextBox 3"/>
          <p:cNvSpPr txBox="1"/>
          <p:nvPr/>
        </p:nvSpPr>
        <p:spPr>
          <a:xfrm>
            <a:off x="520039" y="1186874"/>
            <a:ext cx="8283543" cy="5095240"/>
          </a:xfrm>
          <a:prstGeom prst="rect"/>
          <a:noFill/>
        </p:spPr>
        <p:txBody>
          <a:bodyPr rtlCol="0" wrap="square">
            <a:spAutoFit/>
          </a:bodyPr>
          <a:p>
            <a:r>
              <a:rPr b="1" dirty="0" sz="1800" lang="ru-RU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Статья из газеты «Социалистическая Якутия от 24 ноября 1944 года                                                 </a:t>
            </a:r>
            <a:endParaRPr sz="2000">
              <a:solidFill>
                <a:srgbClr val="00B0F0"/>
              </a:solidFill>
            </a:endParaRPr>
          </a:p>
          <a:p>
            <a:r>
              <a:rPr dirty="0" sz="1800" lang="ru-RU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«Открылась детская музыкально-хореографическая школа»</a:t>
            </a:r>
            <a:endParaRPr sz="2000">
              <a:solidFill>
                <a:srgbClr val="00B0F0"/>
              </a:solidFill>
            </a:endParaRPr>
          </a:p>
          <a:p>
            <a:endParaRPr dirty="0" sz="1800" lang="ru-RU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dirty="0" sz="1800" lang="ru-RU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      «В начале ноября в Якутске (ул.Дзержинского 1) открылась детская музыкально-хореографическая школа-семилетка. В школе  имеется 4 отделения – скрипки, виолончели, фортепиано и балета. При школе имеются интернат и столовая. По окончании школы более одаренные дети будут поступать в профессиональные училища, чтобы продолжить  свое образование...»</a:t>
            </a:r>
            <a:endParaRPr sz="2000">
              <a:solidFill>
                <a:srgbClr val="00B0F0"/>
              </a:solidFill>
            </a:endParaRPr>
          </a:p>
          <a:p>
            <a:r>
              <a:rPr dirty="0" sz="1800" lang="ru-RU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         Весть об этом мгновенно разлетелось по всем уголкам нашей большой республики и со всех районов Якутии был произведен  первый набор одаренных детей из детских домов  -  Вилюйска, Нюрбы, Сунтара, Олекминска, Намцев и Якутска. Все дети учились и жили в интернате. Школа находилась на полном государственном обеспечении.</a:t>
            </a:r>
            <a:endParaRPr sz="2000">
              <a:solidFill>
                <a:srgbClr val="00B0F0"/>
              </a:solidFill>
            </a:endParaRPr>
          </a:p>
          <a:p>
            <a:r>
              <a:rPr dirty="0" sz="1800" lang="ru-RU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Тяжелая для страны послевоенная время – разруха, голод коснулись  детей музыкальной школы. В интернате жили  непросто – было холодно, так как было печное отопление. Топили углем, дети болели часто, подолгу лежали в больницах.</a:t>
            </a:r>
            <a:endParaRPr sz="2000">
              <a:solidFill>
                <a:srgbClr val="00B0F0"/>
              </a:solidFill>
            </a:endParaRPr>
          </a:p>
          <a:p>
            <a:endParaRPr dirty="0" sz="1400" lang="ru-RU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3" name="Picture 2" descr="E:\Жирков МН\KnigiJirkov06032018-2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608600" y="661292"/>
            <a:ext cx="7882810" cy="5566477"/>
          </a:xfrm>
          <a:prstGeom prst="rect"/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2" name="Рисунок 1" descr="C:\Documents and Settings\Мама\Мои документы\Мои рисунки\165847-foto-083.jpg"/>
          <p:cNvPicPr>
            <a:picLocks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1571604" y="214290"/>
            <a:ext cx="6143668" cy="4786345"/>
          </a:xfrm>
          <a:prstGeom prst="rect"/>
          <a:solidFill>
            <a:schemeClr val="accent2"/>
          </a:solidFill>
          <a:ln w="57150">
            <a:solidFill>
              <a:schemeClr val="tx2">
                <a:lumMod val="20000"/>
                <a:lumOff val="80000"/>
              </a:schemeClr>
            </a:solidFill>
            <a:miter lim="800000"/>
            <a:headEnd/>
            <a:tailEnd/>
          </a:ln>
        </p:spPr>
      </p:pic>
      <p:sp>
        <p:nvSpPr>
          <p:cNvPr id="1048601" name=""/>
          <p:cNvSpPr txBox="1"/>
          <p:nvPr/>
        </p:nvSpPr>
        <p:spPr>
          <a:xfrm>
            <a:off x="2286000" y="3251200"/>
            <a:ext cx="4572000" cy="929639"/>
          </a:xfrm>
          <a:prstGeom prst="rect"/>
        </p:spPr>
        <p:txBody>
          <a:bodyPr rtlCol="0" wrap="square">
            <a:spAutoFit/>
          </a:bodyPr>
          <a:p>
            <a:pPr indent="0" marL="0">
              <a:buNone/>
            </a:pPr>
            <a:endParaRPr sz="2800" lang="ru-RU"/>
          </a:p>
          <a:p>
            <a:pPr indent="0" marL="0">
              <a:buNone/>
            </a:pPr>
            <a:endParaRPr sz="2800" lang="ru-RU"/>
          </a:p>
        </p:txBody>
      </p:sp>
      <p:sp>
        <p:nvSpPr>
          <p:cNvPr id="1048602" name=""/>
          <p:cNvSpPr txBox="1"/>
          <p:nvPr/>
        </p:nvSpPr>
        <p:spPr>
          <a:xfrm>
            <a:off x="95100" y="5513362"/>
            <a:ext cx="8168911" cy="904241"/>
          </a:xfrm>
          <a:prstGeom prst="rect"/>
        </p:spPr>
        <p:txBody>
          <a:bodyPr rtlCol="0" wrap="square">
            <a:spAutoFit/>
          </a:bodyPr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dirty="0" sz="1400" lang="ru-RU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Авторами памятника, посвященный первому якутскому профессиональному композитору, заслуженному работнику искусства РСФСР, Республики Саха (Якутия) Марку Николаевичу </a:t>
            </a:r>
            <a:r>
              <a:rPr dirty="0" sz="1400" lang="ru-RU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Жиркову</a:t>
            </a:r>
            <a:r>
              <a:rPr dirty="0" sz="1400" lang="ru-RU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являются скульптор П.А. Захаров, архитектор К.Н. Пшенников. Памятник поставлен в 1957 года на сквере по ул. Ярославского,  г.Вилюйск.</a:t>
            </a:r>
            <a:endParaRPr sz="280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theme/_rels/theme10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/Relationships>
</file>

<file path=ppt/theme/_rels/theme11.xml.rels><?xml version="1.0" encoding="UTF-8" standalone="yes"?>
<Relationships xmlns="http://schemas.openxmlformats.org/package/2006/relationships"><Relationship Id="rId1" Type="http://schemas.openxmlformats.org/officeDocument/2006/relationships/image" Target="../media/image3.jpeg"/></Relationships>
</file>

<file path=ppt/theme/_rels/theme12.xml.rels><?xml version="1.0" encoding="UTF-8" standalone="yes"?>
<Relationships xmlns="http://schemas.openxmlformats.org/package/2006/relationships"><Relationship Id="rId1" Type="http://schemas.openxmlformats.org/officeDocument/2006/relationships/image" Target="../media/image4.jpeg"/></Relationships>
</file>

<file path=ppt/theme/_rels/theme2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0.xml><?xml version="1.0" encoding="utf-8"?>
<a:theme xmlns:a="http://schemas.openxmlformats.org/drawingml/2006/main" name="4_Поток">
  <a:themeElements>
    <a:clrScheme name="Поток">
      <a:dk1>
        <a:sysClr lastClr="000000" val="windowText"/>
      </a:dk1>
      <a:lt1>
        <a:sysClr lastClr="FFFFFF" val="window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algn="ctr" blurRad="57150" dir="5400000" dist="38100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algn="ctr" blurRad="57150" dir="5400000" dist="38100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algn="ctr" blurRad="57150" dir="5400000" dist="38100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dir="tl" rig="glow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algn="tl" flip="none" sx="65000" sy="65000" tx="0" ty="0"/>
        </a:blipFill>
      </a:bgFillStyleLst>
    </a:fmtScheme>
  </a:themeElements>
</a:theme>
</file>

<file path=ppt/theme/theme11.xml><?xml version="1.0" encoding="utf-8"?>
<a:theme xmlns:a="http://schemas.openxmlformats.org/drawingml/2006/main" name="4_Поток">
  <a:themeElements>
    <a:clrScheme name="Поток">
      <a:dk1>
        <a:sysClr lastClr="000000" val="windowText"/>
      </a:dk1>
      <a:lt1>
        <a:sysClr lastClr="FFFFFF" val="window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algn="ctr" blurRad="57150" dir="5400000" dist="38100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algn="ctr" blurRad="57150" dir="5400000" dist="38100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algn="ctr" blurRad="57150" dir="5400000" dist="38100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dir="tl" rig="glow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algn="tl" flip="none" sx="65000" sy="65000" tx="0" ty="0"/>
        </a:blipFill>
      </a:bgFillStyleLst>
    </a:fmtScheme>
  </a:themeElements>
</a:theme>
</file>

<file path=ppt/theme/theme12.xml><?xml version="1.0" encoding="utf-8"?>
<a:theme xmlns:a="http://schemas.openxmlformats.org/drawingml/2006/main" name="5_Поток">
  <a:themeElements>
    <a:clrScheme name="Поток">
      <a:dk1>
        <a:sysClr lastClr="000000" val="windowText"/>
      </a:dk1>
      <a:lt1>
        <a:sysClr lastClr="FFFFFF" val="window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algn="ctr" blurRad="57150" dir="5400000" dist="38100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algn="ctr" blurRad="57150" dir="5400000" dist="38100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algn="ctr" blurRad="57150" dir="5400000" dist="38100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dir="tl" rig="glow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algn="tl" flip="none" sx="65000" sy="65000" tx="0" ty="0"/>
        </a:blipFill>
      </a:bgFillStyleLst>
    </a:fmtScheme>
  </a:themeElements>
</a:theme>
</file>

<file path=ppt/theme/theme13.xml><?xml version="1.0" encoding="utf-8"?>
<a:theme xmlns:a="http://schemas.openxmlformats.org/drawingml/2006/main" name="Office 主题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TH Sarabun PSK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TH Sarabun PSK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ppt/theme/theme2.xml><?xml version="1.0" encoding="utf-8"?>
<a:theme xmlns:a="http://schemas.openxmlformats.org/drawingml/2006/main" name="Поток">
  <a:themeElements>
    <a:clrScheme name="Поток">
      <a:dk1>
        <a:sysClr lastClr="000000" val="windowText"/>
      </a:dk1>
      <a:lt1>
        <a:sysClr lastClr="FFFFFF" val="window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algn="ctr" blurRad="57150" dir="5400000" dist="38100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algn="ctr" blurRad="57150" dir="5400000" dist="38100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algn="ctr" blurRad="57150" dir="5400000" dist="38100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dir="tl" rig="glow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algn="tl" flip="none" sx="65000" sy="65000" tx="0" ty="0"/>
        </a:blipFill>
      </a:bgFillStyleLst>
    </a:fmtScheme>
  </a:themeElements>
</a:theme>
</file>

<file path=ppt/theme/theme3.xml><?xml version="1.0" encoding="utf-8"?>
<a:theme xmlns:a="http://schemas.openxmlformats.org/drawingml/2006/main" name="1_Поток">
  <a:themeElements>
    <a:clrScheme name="Поток">
      <a:dk1>
        <a:sysClr lastClr="000000" val="windowText"/>
      </a:dk1>
      <a:lt1>
        <a:sysClr lastClr="FFFFFF" val="window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algn="ctr" blurRad="57150" dir="5400000" dist="38100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algn="ctr" blurRad="57150" dir="5400000" dist="38100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algn="ctr" blurRad="57150" dir="5400000" dist="38100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dir="tl" rig="glow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algn="tl" flip="none" sx="65000" sy="65000" tx="0" ty="0"/>
        </a:blipFill>
      </a:bgFillStyleLst>
    </a:fmtScheme>
  </a:themeElements>
</a:theme>
</file>

<file path=ppt/theme/theme4.xml><?xml version="1.0" encoding="utf-8"?>
<a:theme xmlns:a="http://schemas.openxmlformats.org/drawingml/2006/main" name="2_Поток">
  <a:themeElements>
    <a:clrScheme name="Поток">
      <a:dk1>
        <a:sysClr lastClr="000000" val="windowText"/>
      </a:dk1>
      <a:lt1>
        <a:sysClr lastClr="FFFFFF" val="window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algn="ctr" blurRad="57150" dir="5400000" dist="38100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algn="ctr" blurRad="57150" dir="5400000" dist="38100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algn="ctr" blurRad="57150" dir="5400000" dist="38100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dir="tl" rig="glow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algn="tl" flip="none" sx="65000" sy="65000" tx="0" ty="0"/>
        </a:blipFill>
      </a:bgFillStyleLst>
    </a:fmtScheme>
  </a:themeElements>
</a:theme>
</file>

<file path=ppt/theme/theme5.xml><?xml version="1.0" encoding="utf-8"?>
<a:theme xmlns:a="http://schemas.openxmlformats.org/drawingml/2006/main" name="3_Поток">
  <a:themeElements>
    <a:clrScheme name="Поток">
      <a:dk1>
        <a:sysClr lastClr="000000" val="windowText"/>
      </a:dk1>
      <a:lt1>
        <a:sysClr lastClr="FFFFFF" val="window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algn="ctr" blurRad="57150" dir="5400000" dist="38100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algn="ctr" blurRad="57150" dir="5400000" dist="38100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algn="ctr" blurRad="57150" dir="5400000" dist="38100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dir="tl" rig="glow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algn="tl" flip="none" sx="65000" sy="65000" tx="0" ty="0"/>
        </a:blipFill>
      </a:bgFillStyleLst>
    </a:fmtScheme>
  </a:themeElements>
</a:theme>
</file>

<file path=ppt/theme/theme6.xml><?xml version="1.0" encoding="utf-8"?>
<a:theme xmlns:a="http://schemas.openxmlformats.org/drawingml/2006/main" name="4_Поток">
  <a:themeElements>
    <a:clrScheme name="Поток">
      <a:dk1>
        <a:sysClr lastClr="000000" val="windowText"/>
      </a:dk1>
      <a:lt1>
        <a:sysClr lastClr="FFFFFF" val="window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algn="ctr" blurRad="57150" dir="5400000" dist="38100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algn="ctr" blurRad="57150" dir="5400000" dist="38100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algn="ctr" blurRad="57150" dir="5400000" dist="38100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dir="tl" rig="glow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algn="tl" flip="none" sx="65000" sy="65000" tx="0" ty="0"/>
        </a:blipFill>
      </a:bgFillStyleLst>
    </a:fmtScheme>
  </a:themeElements>
</a:theme>
</file>

<file path=ppt/theme/theme7.xml><?xml version="1.0" encoding="utf-8"?>
<a:theme xmlns:a="http://schemas.openxmlformats.org/drawingml/2006/main" name="5_Поток">
  <a:themeElements>
    <a:clrScheme name="Поток">
      <a:dk1>
        <a:sysClr lastClr="000000" val="windowText"/>
      </a:dk1>
      <a:lt1>
        <a:sysClr lastClr="FFFFFF" val="window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algn="ctr" blurRad="57150" dir="5400000" dist="38100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algn="ctr" blurRad="57150" dir="5400000" dist="38100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algn="ctr" blurRad="57150" dir="5400000" dist="38100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dir="tl" rig="glow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algn="tl" flip="none" sx="65000" sy="65000" tx="0" ty="0"/>
        </a:blipFill>
      </a:bgFillStyleLst>
    </a:fmtScheme>
  </a:themeElements>
</a:theme>
</file>

<file path=ppt/theme/theme8.xml><?xml version="1.0" encoding="utf-8"?>
<a:theme xmlns:a="http://schemas.openxmlformats.org/drawingml/2006/main" name="6_Поток">
  <a:themeElements>
    <a:clrScheme name="Поток">
      <a:dk1>
        <a:sysClr lastClr="000000" val="windowText"/>
      </a:dk1>
      <a:lt1>
        <a:sysClr lastClr="FFFFFF" val="window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algn="ctr" blurRad="57150" dir="5400000" dist="38100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algn="ctr" blurRad="57150" dir="5400000" dist="38100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algn="ctr" blurRad="57150" dir="5400000" dist="38100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dir="tl" rig="glow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algn="tl" flip="none" sx="65000" sy="65000" tx="0" ty="0"/>
        </a:blipFill>
      </a:bgFillStyleLst>
    </a:fmtScheme>
  </a:themeElements>
</a:theme>
</file>

<file path=ppt/theme/theme9.xml><?xml version="1.0" encoding="utf-8"?>
<a:theme xmlns:a="http://schemas.openxmlformats.org/drawingml/2006/main" name="7_Поток">
  <a:themeElements>
    <a:clrScheme name="Поток">
      <a:dk1>
        <a:sysClr lastClr="000000" val="windowText"/>
      </a:dk1>
      <a:lt1>
        <a:sysClr lastClr="FFFFFF" val="window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algn="ctr" blurRad="57150" dir="5400000" dist="38100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algn="ctr" blurRad="57150" dir="5400000" dist="38100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algn="ctr" blurRad="57150" dir="5400000" dist="38100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dir="tl" rig="glow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algn="tl" flip="none" sx="65000" sy="65000" tx="0" ty="0"/>
        </a:blipFill>
      </a:bgFillStyleLst>
    </a:fmtScheme>
  </a:themeElements>
</a:theme>
</file>

<file path=docProps/app.xml><?xml version="1.0" encoding="utf-8"?>
<Properties xmlns="http://schemas.openxmlformats.org/officeDocument/2006/extended-properties">
  <Application>Microsoft Office PowerPoint</Application>
  <ScaleCrop>0</ScaleCrop>
  <LinksUpToDate>0</LinksUpToDate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Презентация PowerPoint</dc:title>
  <dc:creator>Тьютор ДО2</dc:creator>
  <cp:lastModifiedBy>Пользователь</cp:lastModifiedBy>
  <dcterms:created xsi:type="dcterms:W3CDTF">2019-03-13T01:08:59Z</dcterms:created>
  <dcterms:modified xsi:type="dcterms:W3CDTF">2022-04-11T18:04:25Z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0121308654c7403893c44f65301bbbdc</vt:lpwstr>
  </property>
</Properties>
</file>