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6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1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84331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0190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18445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0547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7769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763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4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447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4049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60450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426803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A69D2BD-C563-4079-A324-E37C4F3DBA4B}" type="datetimeFigureOut">
              <a:rPr lang="ru-RU" smtClean="0"/>
              <a:t>08.04.2022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1884CE6-7233-4078-B7F4-C81B39E653BA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3949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fvp7mz3t22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sdr1pfy322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bhub2e9j22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8hv94fkc22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1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5-конечная звезда 3">
            <a:hlinkClick r:id="rId2"/>
          </p:cNvPr>
          <p:cNvSpPr/>
          <p:nvPr/>
        </p:nvSpPr>
        <p:spPr>
          <a:xfrm>
            <a:off x="457200" y="0"/>
            <a:ext cx="5290457" cy="4419600"/>
          </a:xfrm>
          <a:prstGeom prst="star5">
            <a:avLst/>
          </a:prstGeom>
          <a:solidFill>
            <a:srgbClr val="FFFF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82232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2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Лента лицом вниз 3">
            <a:hlinkClick r:id="rId2"/>
          </p:cNvPr>
          <p:cNvSpPr/>
          <p:nvPr/>
        </p:nvSpPr>
        <p:spPr>
          <a:xfrm>
            <a:off x="332874" y="1155031"/>
            <a:ext cx="6452937" cy="2727159"/>
          </a:xfrm>
          <a:prstGeom prst="ribbon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2080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3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ердце 4">
            <a:hlinkClick r:id="rId2"/>
          </p:cNvPr>
          <p:cNvSpPr/>
          <p:nvPr/>
        </p:nvSpPr>
        <p:spPr>
          <a:xfrm>
            <a:off x="657726" y="641684"/>
            <a:ext cx="4876800" cy="3577390"/>
          </a:xfrm>
          <a:prstGeom prst="heart">
            <a:avLst/>
          </a:prstGeom>
          <a:solidFill>
            <a:srgbClr val="FF00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707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4 задание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Молния 3">
            <a:hlinkClick r:id="rId2"/>
          </p:cNvPr>
          <p:cNvSpPr/>
          <p:nvPr/>
        </p:nvSpPr>
        <p:spPr>
          <a:xfrm>
            <a:off x="1315453" y="673768"/>
            <a:ext cx="3240505" cy="3497179"/>
          </a:xfrm>
          <a:prstGeom prst="lightningBolt">
            <a:avLst/>
          </a:prstGeom>
          <a:solidFill>
            <a:srgbClr val="F660E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557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Молодцы вы справились с заданиями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7379368" cy="4612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78355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29</TotalTime>
  <Words>13</Words>
  <Application>Microsoft Office PowerPoint</Application>
  <PresentationFormat>Широкоэкранный</PresentationFormat>
  <Paragraphs>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Calibri</vt:lpstr>
      <vt:lpstr>Tw Cen MT</vt:lpstr>
      <vt:lpstr>Tw Cen MT Condensed</vt:lpstr>
      <vt:lpstr>Wingdings 3</vt:lpstr>
      <vt:lpstr>Интеграл</vt:lpstr>
      <vt:lpstr>1 задание</vt:lpstr>
      <vt:lpstr>2 задание</vt:lpstr>
      <vt:lpstr>3 задание</vt:lpstr>
      <vt:lpstr>4 задание</vt:lpstr>
      <vt:lpstr>Молодцы вы справились с заданиями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https://learningapps.org/watch?v=pfvp7mz3t22</dc:title>
  <dc:creator>info</dc:creator>
  <cp:lastModifiedBy>info</cp:lastModifiedBy>
  <cp:revision>3</cp:revision>
  <dcterms:created xsi:type="dcterms:W3CDTF">2022-04-08T08:48:07Z</dcterms:created>
  <dcterms:modified xsi:type="dcterms:W3CDTF">2022-04-08T09:17:15Z</dcterms:modified>
</cp:coreProperties>
</file>