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2" d="100"/>
          <a:sy n="72" d="100"/>
        </p:scale>
        <p:origin x="90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61199" cy="6119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3ABF-60E7-44D0-9BBC-E07AEC8F667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7DD4-D4DB-45E1-B1A1-D8C8A82D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958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3ABF-60E7-44D0-9BBC-E07AEC8F667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7DD4-D4DB-45E1-B1A1-D8C8A82D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507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3ABF-60E7-44D0-9BBC-E07AEC8F667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7DD4-D4DB-45E1-B1A1-D8C8A82D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761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3ABF-60E7-44D0-9BBC-E07AEC8F667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7DD4-D4DB-45E1-B1A1-D8C8A82D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141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3ABF-60E7-44D0-9BBC-E07AEC8F667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7DD4-D4DB-45E1-B1A1-D8C8A82D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345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3ABF-60E7-44D0-9BBC-E07AEC8F667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7DD4-D4DB-45E1-B1A1-D8C8A82D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436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3ABF-60E7-44D0-9BBC-E07AEC8F667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7DD4-D4DB-45E1-B1A1-D8C8A82D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64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3ABF-60E7-44D0-9BBC-E07AEC8F667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7DD4-D4DB-45E1-B1A1-D8C8A82D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807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3ABF-60E7-44D0-9BBC-E07AEC8F667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7DD4-D4DB-45E1-B1A1-D8C8A82D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188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3ABF-60E7-44D0-9BBC-E07AEC8F667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7DD4-D4DB-45E1-B1A1-D8C8A82D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735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C3ABF-60E7-44D0-9BBC-E07AEC8F667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17DD4-D4DB-45E1-B1A1-D8C8A82D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244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C3ABF-60E7-44D0-9BBC-E07AEC8F6672}" type="datetimeFigureOut">
              <a:rPr lang="ru-RU" smtClean="0"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17DD4-D4DB-45E1-B1A1-D8C8A82DD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198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лако 4"/>
          <p:cNvSpPr/>
          <p:nvPr/>
        </p:nvSpPr>
        <p:spPr>
          <a:xfrm>
            <a:off x="2363016" y="3770555"/>
            <a:ext cx="2753958" cy="1333948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err="1" smtClean="0"/>
              <a:t>Ска_ка</a:t>
            </a:r>
            <a:endParaRPr lang="ru-RU" sz="3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37883" y="215153"/>
            <a:ext cx="11134165" cy="6239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i="1" dirty="0" smtClean="0"/>
              <a:t>Вставь пропущенную букву.</a:t>
            </a:r>
            <a:endParaRPr lang="ru-RU" sz="4800" i="1" dirty="0"/>
          </a:p>
        </p:txBody>
      </p:sp>
      <p:sp>
        <p:nvSpPr>
          <p:cNvPr id="3" name="Облако 2"/>
          <p:cNvSpPr/>
          <p:nvPr/>
        </p:nvSpPr>
        <p:spPr>
          <a:xfrm>
            <a:off x="948386" y="1344706"/>
            <a:ext cx="2829261" cy="1323190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з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7498080" y="1161826"/>
            <a:ext cx="2796988" cy="1506070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</a:t>
            </a:r>
            <a:endParaRPr lang="ru-RU" sz="3600" dirty="0"/>
          </a:p>
        </p:txBody>
      </p:sp>
      <p:sp>
        <p:nvSpPr>
          <p:cNvPr id="6" name="Овал 5"/>
          <p:cNvSpPr/>
          <p:nvPr/>
        </p:nvSpPr>
        <p:spPr>
          <a:xfrm>
            <a:off x="6024282" y="4797911"/>
            <a:ext cx="204396" cy="193637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906409" y="5023821"/>
            <a:ext cx="182880" cy="16136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767021" y="5238974"/>
            <a:ext cx="64546" cy="96819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лнце 8"/>
          <p:cNvSpPr/>
          <p:nvPr/>
        </p:nvSpPr>
        <p:spPr>
          <a:xfrm>
            <a:off x="8337176" y="4894729"/>
            <a:ext cx="2097742" cy="1731982"/>
          </a:xfrm>
          <a:prstGeom prst="su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>
            <a:hlinkClick r:id="rId2" action="ppaction://hlinksldjump"/>
          </p:cNvPr>
          <p:cNvSpPr/>
          <p:nvPr/>
        </p:nvSpPr>
        <p:spPr>
          <a:xfrm>
            <a:off x="11012557" y="6042991"/>
            <a:ext cx="659491" cy="583720"/>
          </a:xfrm>
          <a:prstGeom prst="rightArrow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030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151 0.10902 L -0.13151 0.23402 C -0.13151 0.29004 -0.0625 0.35902 -0.00651 0.35902 L 0.11849 0.35902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686F6"/>
                                      </p:to>
                                    </p:animClr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EF97B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663687" y="251791"/>
            <a:ext cx="7646504" cy="76862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i="1" dirty="0" smtClean="0"/>
              <a:t>Уберите лишнее.</a:t>
            </a:r>
            <a:endParaRPr lang="ru-RU" sz="40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5527" y="1201728"/>
            <a:ext cx="1564664" cy="15646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293" y="1603453"/>
            <a:ext cx="1365622" cy="13717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3579" y="3863009"/>
            <a:ext cx="1438656" cy="1676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638" y="2563293"/>
            <a:ext cx="2066723" cy="17314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375" y="4294707"/>
            <a:ext cx="2237232" cy="1530096"/>
          </a:xfrm>
          <a:prstGeom prst="rect">
            <a:avLst/>
          </a:prstGeom>
        </p:spPr>
      </p:pic>
      <p:sp>
        <p:nvSpPr>
          <p:cNvPr id="8" name="Умножение 7"/>
          <p:cNvSpPr/>
          <p:nvPr/>
        </p:nvSpPr>
        <p:spPr>
          <a:xfrm>
            <a:off x="695904" y="3761042"/>
            <a:ext cx="3524173" cy="2597426"/>
          </a:xfrm>
          <a:prstGeom prst="mathMultiply">
            <a:avLst>
              <a:gd name="adj1" fmla="val 10255"/>
            </a:avLst>
          </a:prstGeom>
          <a:solidFill>
            <a:srgbClr val="FF00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множение 8"/>
          <p:cNvSpPr/>
          <p:nvPr/>
        </p:nvSpPr>
        <p:spPr>
          <a:xfrm>
            <a:off x="8501269" y="3558681"/>
            <a:ext cx="2319130" cy="2299725"/>
          </a:xfrm>
          <a:prstGeom prst="mathMultiply">
            <a:avLst>
              <a:gd name="adj1" fmla="val 10842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193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6386E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6386E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" grpId="1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0834" y="238539"/>
            <a:ext cx="8415131" cy="5300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i="1" dirty="0" smtClean="0"/>
              <a:t>Вопрос от…</a:t>
            </a:r>
            <a:endParaRPr lang="ru-RU" sz="44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1725" y="914400"/>
            <a:ext cx="2200275" cy="304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8626"/>
            <a:ext cx="2175641" cy="25146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474" y="3707296"/>
            <a:ext cx="2447925" cy="3048000"/>
          </a:xfrm>
          <a:prstGeom prst="rect">
            <a:avLst/>
          </a:prstGeom>
        </p:spPr>
      </p:pic>
      <p:sp>
        <p:nvSpPr>
          <p:cNvPr id="8" name="Горизонтальный свиток 7"/>
          <p:cNvSpPr/>
          <p:nvPr/>
        </p:nvSpPr>
        <p:spPr>
          <a:xfrm>
            <a:off x="1897345" y="1297057"/>
            <a:ext cx="3416776" cy="940904"/>
          </a:xfrm>
          <a:prstGeom prst="horizontalScroll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едят  медведи?</a:t>
            </a: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6036364" y="3962400"/>
            <a:ext cx="3743326" cy="1123122"/>
          </a:xfrm>
          <a:prstGeom prst="horizontalScrol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Где живут пингвины?</a:t>
            </a:r>
            <a:endParaRPr lang="ru-RU" dirty="0"/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6679095" y="1348409"/>
            <a:ext cx="3604177" cy="795130"/>
          </a:xfrm>
          <a:prstGeom prst="horizontalScroll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Какие птицы улетают на Юг?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560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xit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1" animBg="1"/>
      <p:bldP spid="8" grpId="2" animBg="1"/>
      <p:bldP spid="9" grpId="0" animBg="1"/>
      <p:bldP spid="9" grpId="1" animBg="1"/>
      <p:bldP spid="10" grpId="0" animBg="1"/>
      <p:bldP spid="10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27</Words>
  <Application>Microsoft Office PowerPoint</Application>
  <PresentationFormat>Широкоэкранный</PresentationFormat>
  <Paragraphs>9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info</dc:creator>
  <cp:lastModifiedBy>info</cp:lastModifiedBy>
  <cp:revision>9</cp:revision>
  <dcterms:created xsi:type="dcterms:W3CDTF">2022-02-01T08:59:26Z</dcterms:created>
  <dcterms:modified xsi:type="dcterms:W3CDTF">2022-02-01T10:05:39Z</dcterms:modified>
</cp:coreProperties>
</file>