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013176"/>
            <a:ext cx="5637010" cy="882119"/>
          </a:xfrm>
        </p:spPr>
        <p:txBody>
          <a:bodyPr/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Селиванова Е.С.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75351" cy="179316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Бытовая техника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Бытовая техника перевод на английский язы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75" y="1916832"/>
            <a:ext cx="5434229" cy="39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30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8032" y="2257285"/>
            <a:ext cx="45720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Игра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«Найди тень»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42" name="Picture 2" descr="Очень Важный Канал для детей и их родителей's photos | Free preschool  worksheets, Kids education, Free preschoo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" t="2430" r="4641" b="3391"/>
          <a:stretch/>
        </p:blipFill>
        <p:spPr bwMode="auto">
          <a:xfrm>
            <a:off x="4499992" y="332656"/>
            <a:ext cx="4417078" cy="635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56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Назови и раскрась картинки. Дай предметам общее название. Какие ещё... |  Интересный контент в группе Новое Знание детя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" t="7095" r="3060" b="5817"/>
          <a:stretch/>
        </p:blipFill>
        <p:spPr bwMode="auto">
          <a:xfrm>
            <a:off x="1934336" y="260648"/>
            <a:ext cx="5446383" cy="647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21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Холодильник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628800"/>
            <a:ext cx="6400800" cy="3474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Даже и в июльский зной</a:t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В нём морозно, как зимой.</a:t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User\Desktop\РАБОТА\бытовая техника\holodilnik-bytovaja-tehnika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24944"/>
            <a:ext cx="4464496" cy="368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38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Стиральная машина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628800"/>
            <a:ext cx="6400800" cy="3474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Эта прачка-автомат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Нам стирает всё подряд.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User\Desktop\РАБОТА\бытовая техника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508259" cy="371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426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Пылесос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412776"/>
            <a:ext cx="6400800" cy="3474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Из ковра чистюля-робот*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Тянет пыль и грязь в свой хобот.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User\Desktop\РАБОТА\бытовая техника\pylesos-bytovaja-tehnika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98220"/>
            <a:ext cx="4608512" cy="380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67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328" y="548680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Микроволновая печь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1484784"/>
            <a:ext cx="6552728" cy="25202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Мне в ней легко погреть обед —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И пользуюсь я этим много лет.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Удобней способа я не найду —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Всегда погрею в ней еду.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User\Desktop\РАБОТА\бытовая техника\mikrovolnovaja-pech-bytovaja-tehnika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21976"/>
            <a:ext cx="4032448" cy="332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72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Утюг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628800"/>
            <a:ext cx="6400800" cy="3474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Пар пустил дракон хвостатый</a:t>
            </a: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>И разгладил шарфик мятый.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6146" name="Picture 2" descr="C:\Users\User\Desktop\РАБОТА\бытовая техника\utjug-bytovaja-tehnika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52936"/>
            <a:ext cx="44514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32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Фен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1412776"/>
            <a:ext cx="6400800" cy="3474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Сушит </a:t>
            </a:r>
            <a:r>
              <a:rPr lang="ru-RU" sz="2800" dirty="0" smtClean="0">
                <a:solidFill>
                  <a:schemeClr val="tx2"/>
                </a:solidFill>
              </a:rPr>
              <a:t>ветер-суховей, </a:t>
            </a:r>
          </a:p>
          <a:p>
            <a:pPr marL="45720" indent="0" algn="ctr">
              <a:buNone/>
            </a:pP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 Кудри </a:t>
            </a:r>
            <a:r>
              <a:rPr lang="ru-RU" sz="2800" dirty="0">
                <a:solidFill>
                  <a:schemeClr val="tx2"/>
                </a:solidFill>
              </a:rPr>
              <a:t>мамочки моей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7170" name="Picture 2" descr="фен - бытовая техника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2829"/>
            <a:ext cx="4680520" cy="386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4168" y="6021288"/>
            <a:ext cx="936104" cy="4320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1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266" y="476672"/>
            <a:ext cx="6398096" cy="9290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Игра «Четвертый лишний»</a:t>
            </a:r>
            <a:endParaRPr lang="ru-RU" sz="3600" dirty="0">
              <a:solidFill>
                <a:schemeClr val="tx2"/>
              </a:solidFill>
            </a:endParaRPr>
          </a:p>
        </p:txBody>
      </p:sp>
      <p:pic>
        <p:nvPicPr>
          <p:cNvPr id="8194" name="Picture 2" descr="Дидактическая игра &quot;Четвертый лишний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4" t="3563" r="7023" b="3143"/>
          <a:stretch/>
        </p:blipFill>
        <p:spPr bwMode="auto">
          <a:xfrm>
            <a:off x="2020262" y="1831293"/>
            <a:ext cx="5863981" cy="485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56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В стране правильной речи с любимыми героями - дошкольное образование,  презентаци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22" b="12527"/>
          <a:stretch/>
        </p:blipFill>
        <p:spPr bwMode="auto">
          <a:xfrm>
            <a:off x="1259632" y="1700808"/>
            <a:ext cx="691111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398096" cy="9290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Игра «Четвертый лишний»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9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2991</TotalTime>
  <Words>55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Бытовая техника</vt:lpstr>
      <vt:lpstr>Холодильник</vt:lpstr>
      <vt:lpstr>Стиральная машина</vt:lpstr>
      <vt:lpstr>Пылесос</vt:lpstr>
      <vt:lpstr>Микроволновая печь</vt:lpstr>
      <vt:lpstr>Утюг</vt:lpstr>
      <vt:lpstr>Фен</vt:lpstr>
      <vt:lpstr>Игра «Четвертый лишний»</vt:lpstr>
      <vt:lpstr>Игра «Четвертый лишний»</vt:lpstr>
      <vt:lpstr>Игра  «Найди тень»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2021-12-09T10:52:07Z</dcterms:created>
  <dcterms:modified xsi:type="dcterms:W3CDTF">2022-04-12T11:17:39Z</dcterms:modified>
</cp:coreProperties>
</file>