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2214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420861-F5C7-40E6-8658-C945A3B01E12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964D31-6D41-470C-950A-474FAAF3547C}">
      <dgm:prSet phldrT="[Текст]"/>
      <dgm:spPr/>
      <dgm:t>
        <a:bodyPr/>
        <a:lstStyle/>
        <a:p>
          <a:r>
            <a:rPr lang="ru-RU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Цель</a:t>
          </a:r>
          <a:endParaRPr lang="ru-RU" b="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7F3B29-32A0-4ACB-8269-725D3196C9CC}" type="parTrans" cxnId="{4A8F2BB9-6CF5-4606-8C94-12A3CF8FCE98}">
      <dgm:prSet/>
      <dgm:spPr/>
      <dgm:t>
        <a:bodyPr/>
        <a:lstStyle/>
        <a:p>
          <a:endParaRPr lang="ru-RU"/>
        </a:p>
      </dgm:t>
    </dgm:pt>
    <dgm:pt modelId="{05AC918D-1F6E-4EE5-9D13-28B326E55F7F}" type="sibTrans" cxnId="{4A8F2BB9-6CF5-4606-8C94-12A3CF8FCE98}">
      <dgm:prSet/>
      <dgm:spPr/>
      <dgm:t>
        <a:bodyPr/>
        <a:lstStyle/>
        <a:p>
          <a:endParaRPr lang="ru-RU"/>
        </a:p>
      </dgm:t>
    </dgm:pt>
    <dgm:pt modelId="{6CD819B4-6707-4195-8908-4A91717B7177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выставки рисунков «Мы на родине Деда Мороза» в ходе совместной проектной деятельности детей, родителей и воспитателя направленной на развитие кругозора, познавательных умений</a:t>
          </a:r>
          <a:endParaRPr lang="ru-RU" sz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DD44B3-3745-45EB-8619-A52C84F3246C}" type="parTrans" cxnId="{41235E1B-679F-4FCD-9A57-04A08F57AEFD}">
      <dgm:prSet/>
      <dgm:spPr/>
      <dgm:t>
        <a:bodyPr/>
        <a:lstStyle/>
        <a:p>
          <a:endParaRPr lang="ru-RU"/>
        </a:p>
      </dgm:t>
    </dgm:pt>
    <dgm:pt modelId="{17E08AA8-6E84-49A9-8430-FEAC278849B0}" type="sibTrans" cxnId="{41235E1B-679F-4FCD-9A57-04A08F57AEFD}">
      <dgm:prSet/>
      <dgm:spPr/>
      <dgm:t>
        <a:bodyPr/>
        <a:lstStyle/>
        <a:p>
          <a:endParaRPr lang="ru-RU"/>
        </a:p>
      </dgm:t>
    </dgm:pt>
    <dgm:pt modelId="{8A585B43-7011-4BC6-B1EF-9ED910F78436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Задачи для детей</a:t>
          </a:r>
          <a:endParaRPr lang="ru-RU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395256-7E71-4AC1-B607-D4BDC0255EA4}" type="parTrans" cxnId="{9855483E-0053-4021-B446-513AD847E5A2}">
      <dgm:prSet/>
      <dgm:spPr/>
      <dgm:t>
        <a:bodyPr/>
        <a:lstStyle/>
        <a:p>
          <a:endParaRPr lang="ru-RU"/>
        </a:p>
      </dgm:t>
    </dgm:pt>
    <dgm:pt modelId="{40CADEE8-6D0A-43DE-97FA-28279B6FBACA}" type="sibTrans" cxnId="{9855483E-0053-4021-B446-513AD847E5A2}">
      <dgm:prSet/>
      <dgm:spPr/>
      <dgm:t>
        <a:bodyPr/>
        <a:lstStyle/>
        <a:p>
          <a:endParaRPr lang="ru-RU"/>
        </a:p>
      </dgm:t>
    </dgm:pt>
    <dgm:pt modelId="{4AB74B29-0B07-4FCD-881B-7D5B0E057EBF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-узнать где живет Дед Мороз?</a:t>
          </a:r>
          <a:endParaRPr lang="ru-RU" sz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D92DB2-689B-4C65-9496-0C1CA2CBC3BE}" type="parTrans" cxnId="{CE9ABBF9-CC7C-418B-BD2C-ACE0C3E3CF17}">
      <dgm:prSet/>
      <dgm:spPr/>
      <dgm:t>
        <a:bodyPr/>
        <a:lstStyle/>
        <a:p>
          <a:endParaRPr lang="ru-RU"/>
        </a:p>
      </dgm:t>
    </dgm:pt>
    <dgm:pt modelId="{839B382F-2970-427D-8569-D65E8C53F3C8}" type="sibTrans" cxnId="{CE9ABBF9-CC7C-418B-BD2C-ACE0C3E3CF17}">
      <dgm:prSet/>
      <dgm:spPr/>
      <dgm:t>
        <a:bodyPr/>
        <a:lstStyle/>
        <a:p>
          <a:endParaRPr lang="ru-RU"/>
        </a:p>
      </dgm:t>
    </dgm:pt>
    <dgm:pt modelId="{34DFE04D-05DB-45BF-8871-0902CCE88FD4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Задачи для родителей</a:t>
          </a:r>
          <a:endParaRPr lang="ru-RU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A85FB3-A686-4745-B849-F8BADE31B5BF}" type="parTrans" cxnId="{B272E3AA-18E8-4F3A-AF08-FF17A967E2F5}">
      <dgm:prSet/>
      <dgm:spPr/>
      <dgm:t>
        <a:bodyPr/>
        <a:lstStyle/>
        <a:p>
          <a:endParaRPr lang="ru-RU"/>
        </a:p>
      </dgm:t>
    </dgm:pt>
    <dgm:pt modelId="{B8A81E74-99EA-4E45-A44C-ECFAED011676}" type="sibTrans" cxnId="{B272E3AA-18E8-4F3A-AF08-FF17A967E2F5}">
      <dgm:prSet/>
      <dgm:spPr/>
      <dgm:t>
        <a:bodyPr/>
        <a:lstStyle/>
        <a:p>
          <a:endParaRPr lang="ru-RU"/>
        </a:p>
      </dgm:t>
    </dgm:pt>
    <dgm:pt modelId="{413D2F5B-FFAF-42B3-8F66-9D113E692F10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Задачи для педагога</a:t>
          </a:r>
          <a:endParaRPr lang="ru-RU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2A9BDF-CDDF-4205-94D1-DE3E171DFC4B}" type="parTrans" cxnId="{C84F2202-F18A-493F-A277-2F4DFCB76DB6}">
      <dgm:prSet/>
      <dgm:spPr/>
      <dgm:t>
        <a:bodyPr/>
        <a:lstStyle/>
        <a:p>
          <a:endParaRPr lang="ru-RU"/>
        </a:p>
      </dgm:t>
    </dgm:pt>
    <dgm:pt modelId="{B61ACDB1-966C-40B8-B5E3-BB592238CD35}" type="sibTrans" cxnId="{C84F2202-F18A-493F-A277-2F4DFCB76DB6}">
      <dgm:prSet/>
      <dgm:spPr/>
      <dgm:t>
        <a:bodyPr/>
        <a:lstStyle/>
        <a:p>
          <a:endParaRPr lang="ru-RU"/>
        </a:p>
      </dgm:t>
    </dgm:pt>
    <dgm:pt modelId="{E9A120DB-0252-4CF9-AE8D-C9B5D617F9BA}">
      <dgm:prSet phldrT="[Текст]" custT="1"/>
      <dgm:spPr/>
      <dgm:t>
        <a:bodyPr/>
        <a:lstStyle/>
        <a:p>
          <a:r>
            <a:rPr lang="ru-RU" sz="120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организовать совместную деятельность детей и родителей;</a:t>
          </a:r>
          <a:endParaRPr lang="ru-RU" sz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633644-B662-4FBD-A6B0-728C0FBEAF93}" type="parTrans" cxnId="{10D37285-04F3-407E-A58E-C55B99D73E08}">
      <dgm:prSet/>
      <dgm:spPr/>
      <dgm:t>
        <a:bodyPr/>
        <a:lstStyle/>
        <a:p>
          <a:endParaRPr lang="ru-RU"/>
        </a:p>
      </dgm:t>
    </dgm:pt>
    <dgm:pt modelId="{1ECE5C17-A09D-4468-A76E-7A999A8C09A1}" type="sibTrans" cxnId="{10D37285-04F3-407E-A58E-C55B99D73E08}">
      <dgm:prSet/>
      <dgm:spPr/>
      <dgm:t>
        <a:bodyPr/>
        <a:lstStyle/>
        <a:p>
          <a:endParaRPr lang="ru-RU"/>
        </a:p>
      </dgm:t>
    </dgm:pt>
    <dgm:pt modelId="{09734003-1A9B-41FF-80E1-3BB57B26A6E9}">
      <dgm:prSet phldrT="[Текст]"/>
      <dgm:spPr/>
      <dgm:t>
        <a:bodyPr/>
        <a:lstStyle/>
        <a:p>
          <a:endParaRPr lang="ru-RU" sz="900" dirty="0"/>
        </a:p>
      </dgm:t>
    </dgm:pt>
    <dgm:pt modelId="{C2A00E68-ADC6-4E8B-AD1F-6B7714326AA2}" type="parTrans" cxnId="{B0003537-C797-4BB3-AAA4-234FFB3FEBDD}">
      <dgm:prSet/>
      <dgm:spPr/>
      <dgm:t>
        <a:bodyPr/>
        <a:lstStyle/>
        <a:p>
          <a:endParaRPr lang="ru-RU"/>
        </a:p>
      </dgm:t>
    </dgm:pt>
    <dgm:pt modelId="{5B73F00C-9BD8-48BB-BC69-874734587011}" type="sibTrans" cxnId="{B0003537-C797-4BB3-AAA4-234FFB3FEBDD}">
      <dgm:prSet/>
      <dgm:spPr/>
      <dgm:t>
        <a:bodyPr/>
        <a:lstStyle/>
        <a:p>
          <a:endParaRPr lang="ru-RU"/>
        </a:p>
      </dgm:t>
    </dgm:pt>
    <dgm:pt modelId="{853329FE-E4BF-43BA-B385-1357654BEFB8}">
      <dgm:prSet phldrT="[Текст]"/>
      <dgm:spPr/>
      <dgm:t>
        <a:bodyPr/>
        <a:lstStyle/>
        <a:p>
          <a:endParaRPr lang="ru-RU" sz="900" dirty="0"/>
        </a:p>
      </dgm:t>
    </dgm:pt>
    <dgm:pt modelId="{75DD71B9-7FE5-4F98-99F5-C96B33BF82A5}" type="parTrans" cxnId="{888ED617-508D-41CC-8A8D-D4121DD958E2}">
      <dgm:prSet/>
      <dgm:spPr/>
      <dgm:t>
        <a:bodyPr/>
        <a:lstStyle/>
        <a:p>
          <a:endParaRPr lang="ru-RU"/>
        </a:p>
      </dgm:t>
    </dgm:pt>
    <dgm:pt modelId="{A1A42365-FF91-4968-9B2D-7B00CDA76611}" type="sibTrans" cxnId="{888ED617-508D-41CC-8A8D-D4121DD958E2}">
      <dgm:prSet/>
      <dgm:spPr/>
      <dgm:t>
        <a:bodyPr/>
        <a:lstStyle/>
        <a:p>
          <a:endParaRPr lang="ru-RU"/>
        </a:p>
      </dgm:t>
    </dgm:pt>
    <dgm:pt modelId="{5A91722F-9394-4E94-8D1C-09777D55FB08}">
      <dgm:prSet custT="1"/>
      <dgm:spPr/>
      <dgm:t>
        <a:bodyPr/>
        <a:lstStyle/>
        <a:p>
          <a:r>
            <a:rPr lang="ru-RU" sz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помочь организовать игры эстафеты на свежем воздухе </a:t>
          </a:r>
          <a:endParaRPr lang="ru-RU" sz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7BD65B-110D-473A-972C-E87AA4FE58F6}" type="parTrans" cxnId="{F87AD2DF-9886-4170-8538-C19B25DC73B3}">
      <dgm:prSet/>
      <dgm:spPr/>
      <dgm:t>
        <a:bodyPr/>
        <a:lstStyle/>
        <a:p>
          <a:endParaRPr lang="ru-RU"/>
        </a:p>
      </dgm:t>
    </dgm:pt>
    <dgm:pt modelId="{A4EF7647-4450-49D3-8BFB-A45A953250CA}" type="sibTrans" cxnId="{F87AD2DF-9886-4170-8538-C19B25DC73B3}">
      <dgm:prSet/>
      <dgm:spPr/>
      <dgm:t>
        <a:bodyPr/>
        <a:lstStyle/>
        <a:p>
          <a:endParaRPr lang="ru-RU"/>
        </a:p>
      </dgm:t>
    </dgm:pt>
    <dgm:pt modelId="{BE041A28-D07A-41AA-B715-2A5DFFCA8008}">
      <dgm:prSet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организовать виртуальную экскурсию в Великий Устюг;</a:t>
          </a:r>
          <a:endParaRPr lang="ru-RU" sz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0EC851-B9D6-4C18-AEE8-BD3E60F5EBD7}" type="sibTrans" cxnId="{AF34F62A-2948-4E41-8DCF-1D2BA6EF85B1}">
      <dgm:prSet/>
      <dgm:spPr/>
      <dgm:t>
        <a:bodyPr/>
        <a:lstStyle/>
        <a:p>
          <a:endParaRPr lang="ru-RU"/>
        </a:p>
      </dgm:t>
    </dgm:pt>
    <dgm:pt modelId="{0E6C9C0D-5F94-49A0-A8EF-6923518573BB}" type="parTrans" cxnId="{AF34F62A-2948-4E41-8DCF-1D2BA6EF85B1}">
      <dgm:prSet/>
      <dgm:spPr/>
      <dgm:t>
        <a:bodyPr/>
        <a:lstStyle/>
        <a:p>
          <a:endParaRPr lang="ru-RU"/>
        </a:p>
      </dgm:t>
    </dgm:pt>
    <dgm:pt modelId="{C8C2C906-0626-4597-92E7-EF85D235B1B2}">
      <dgm:prSet custT="1"/>
      <dgm:spPr/>
      <dgm:t>
        <a:bodyPr/>
        <a:lstStyle/>
        <a:p>
          <a:r>
            <a:rPr lang="ru-RU" sz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узнать в какие снежные забавы играет Дедушка Мороз</a:t>
          </a:r>
          <a:endParaRPr lang="ru-RU" sz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EA5C60-5036-411C-BC1E-93808D74EA24}" type="parTrans" cxnId="{4AFDC60F-5789-47E3-9F5B-93C56588BE77}">
      <dgm:prSet/>
      <dgm:spPr/>
      <dgm:t>
        <a:bodyPr/>
        <a:lstStyle/>
        <a:p>
          <a:endParaRPr lang="ru-RU"/>
        </a:p>
      </dgm:t>
    </dgm:pt>
    <dgm:pt modelId="{B03C8A5C-50FC-4724-99A3-85ADA65F665F}" type="sibTrans" cxnId="{4AFDC60F-5789-47E3-9F5B-93C56588BE77}">
      <dgm:prSet/>
      <dgm:spPr/>
      <dgm:t>
        <a:bodyPr/>
        <a:lstStyle/>
        <a:p>
          <a:endParaRPr lang="ru-RU"/>
        </a:p>
      </dgm:t>
    </dgm:pt>
    <dgm:pt modelId="{003DD869-541F-4ABD-A254-61120E5BC650}">
      <dgm:prSet custT="1"/>
      <dgm:spPr/>
      <dgm:t>
        <a:bodyPr/>
        <a:lstStyle/>
        <a:p>
          <a:r>
            <a:rPr lang="ru-RU" sz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узнать в каких сказках присутствует Дедушка Мороз</a:t>
          </a:r>
          <a:endParaRPr lang="ru-RU" sz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D2EDD1-C798-4EA6-A5C8-06156E0EE044}" type="parTrans" cxnId="{9A5C9FAB-4C2C-45DA-90FD-F4FB03F0AC2F}">
      <dgm:prSet/>
      <dgm:spPr/>
      <dgm:t>
        <a:bodyPr/>
        <a:lstStyle/>
        <a:p>
          <a:endParaRPr lang="ru-RU"/>
        </a:p>
      </dgm:t>
    </dgm:pt>
    <dgm:pt modelId="{CAF12B4D-4E00-4529-9D33-C47610240158}" type="sibTrans" cxnId="{9A5C9FAB-4C2C-45DA-90FD-F4FB03F0AC2F}">
      <dgm:prSet/>
      <dgm:spPr/>
      <dgm:t>
        <a:bodyPr/>
        <a:lstStyle/>
        <a:p>
          <a:endParaRPr lang="ru-RU"/>
        </a:p>
      </dgm:t>
    </dgm:pt>
    <dgm:pt modelId="{09D03886-930E-4BAB-866F-26423AD876C5}">
      <dgm:prSet custT="1"/>
      <dgm:spPr/>
      <dgm:t>
        <a:bodyPr/>
        <a:lstStyle/>
        <a:p>
          <a:r>
            <a:rPr lang="ru-RU" sz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оказывать помощь по созданию продукта проекта </a:t>
          </a:r>
          <a:endParaRPr lang="ru-RU" sz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13A4F9-6E55-45DF-B409-08EC73659DEE}" type="parTrans" cxnId="{C3F03392-2D04-4A5A-9876-9C4FEE01A32A}">
      <dgm:prSet/>
      <dgm:spPr/>
      <dgm:t>
        <a:bodyPr/>
        <a:lstStyle/>
        <a:p>
          <a:endParaRPr lang="ru-RU"/>
        </a:p>
      </dgm:t>
    </dgm:pt>
    <dgm:pt modelId="{F52D1B30-8B62-4D84-AB9A-69263887117A}" type="sibTrans" cxnId="{C3F03392-2D04-4A5A-9876-9C4FEE01A32A}">
      <dgm:prSet/>
      <dgm:spPr/>
      <dgm:t>
        <a:bodyPr/>
        <a:lstStyle/>
        <a:p>
          <a:endParaRPr lang="ru-RU"/>
        </a:p>
      </dgm:t>
    </dgm:pt>
    <dgm:pt modelId="{BE865572-212B-446A-97DB-68B1671D117F}">
      <dgm:prSet custT="1"/>
      <dgm:spPr/>
      <dgm:t>
        <a:bodyPr/>
        <a:lstStyle/>
        <a:p>
          <a:r>
            <a:rPr lang="ru-RU" sz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читать дома сказки о Дедушке Морозе, стихотворения и песни </a:t>
          </a:r>
          <a:endParaRPr lang="ru-RU" sz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EF2D5E-668A-455C-A90F-3FC29B4D238C}" type="parTrans" cxnId="{BBC8A015-8A0A-439C-812B-2592F64E0D12}">
      <dgm:prSet/>
      <dgm:spPr/>
      <dgm:t>
        <a:bodyPr/>
        <a:lstStyle/>
        <a:p>
          <a:endParaRPr lang="ru-RU"/>
        </a:p>
      </dgm:t>
    </dgm:pt>
    <dgm:pt modelId="{FB0FF58E-18EF-4CC6-85DB-4DE334135636}" type="sibTrans" cxnId="{BBC8A015-8A0A-439C-812B-2592F64E0D12}">
      <dgm:prSet/>
      <dgm:spPr/>
      <dgm:t>
        <a:bodyPr/>
        <a:lstStyle/>
        <a:p>
          <a:endParaRPr lang="ru-RU"/>
        </a:p>
      </dgm:t>
    </dgm:pt>
    <dgm:pt modelId="{AAA4FE52-ED78-44F7-81BA-C8923C5A79D3}">
      <dgm:prSet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Помочь создать выставку рисунков</a:t>
          </a:r>
          <a:endParaRPr lang="ru-RU" sz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26DAA0-2B7C-4A05-810C-B5B9C48517AA}" type="parTrans" cxnId="{7FEC99BA-BF77-47C5-BB6E-5BF430AD1741}">
      <dgm:prSet/>
      <dgm:spPr/>
      <dgm:t>
        <a:bodyPr/>
        <a:lstStyle/>
        <a:p>
          <a:endParaRPr lang="ru-RU"/>
        </a:p>
      </dgm:t>
    </dgm:pt>
    <dgm:pt modelId="{6596E2A8-9EB6-42D2-9481-B8AE50863196}" type="sibTrans" cxnId="{7FEC99BA-BF77-47C5-BB6E-5BF430AD1741}">
      <dgm:prSet/>
      <dgm:spPr/>
      <dgm:t>
        <a:bodyPr/>
        <a:lstStyle/>
        <a:p>
          <a:endParaRPr lang="ru-RU"/>
        </a:p>
      </dgm:t>
    </dgm:pt>
    <dgm:pt modelId="{E1706977-E888-4C6A-9387-0FFD0AD6574F}" type="pres">
      <dgm:prSet presAssocID="{86420861-F5C7-40E6-8658-C945A3B01E1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283F7F-F43E-4878-AAFA-0726F485568F}" type="pres">
      <dgm:prSet presAssocID="{FC964D31-6D41-470C-950A-474FAAF3547C}" presName="composite" presStyleCnt="0"/>
      <dgm:spPr/>
    </dgm:pt>
    <dgm:pt modelId="{A97FF987-879D-4517-ADC1-0CDAD36B4320}" type="pres">
      <dgm:prSet presAssocID="{FC964D31-6D41-470C-950A-474FAAF3547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8C5BF6-73CC-4C07-A5F2-84AD23A8795D}" type="pres">
      <dgm:prSet presAssocID="{FC964D31-6D41-470C-950A-474FAAF3547C}" presName="descendantText" presStyleLbl="alignAcc1" presStyleIdx="0" presStyleCnt="4" custLinFactNeighborX="-431" custLinFactNeighborY="6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91A903-EBFA-4B44-AE0B-74E29D9CEA37}" type="pres">
      <dgm:prSet presAssocID="{05AC918D-1F6E-4EE5-9D13-28B326E55F7F}" presName="sp" presStyleCnt="0"/>
      <dgm:spPr/>
    </dgm:pt>
    <dgm:pt modelId="{5FCDAC2C-FBBD-4971-8AA3-34E452373B82}" type="pres">
      <dgm:prSet presAssocID="{8A585B43-7011-4BC6-B1EF-9ED910F78436}" presName="composite" presStyleCnt="0"/>
      <dgm:spPr/>
    </dgm:pt>
    <dgm:pt modelId="{AC2A19FA-D5DA-4ED9-B9A1-32AB1BD3A8BB}" type="pres">
      <dgm:prSet presAssocID="{8A585B43-7011-4BC6-B1EF-9ED910F7843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AA87AC-B91D-4F4E-8FD0-52599934F3BE}" type="pres">
      <dgm:prSet presAssocID="{8A585B43-7011-4BC6-B1EF-9ED910F7843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B9A27C-E8A2-4FB6-9E25-050351DCB78D}" type="pres">
      <dgm:prSet presAssocID="{40CADEE8-6D0A-43DE-97FA-28279B6FBACA}" presName="sp" presStyleCnt="0"/>
      <dgm:spPr/>
    </dgm:pt>
    <dgm:pt modelId="{51719105-5DBA-499F-A281-4E3990EF3D1B}" type="pres">
      <dgm:prSet presAssocID="{34DFE04D-05DB-45BF-8871-0902CCE88FD4}" presName="composite" presStyleCnt="0"/>
      <dgm:spPr/>
    </dgm:pt>
    <dgm:pt modelId="{DC800BE7-DA5A-4B13-B155-49953059193F}" type="pres">
      <dgm:prSet presAssocID="{34DFE04D-05DB-45BF-8871-0902CCE88FD4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B99AA4-05A2-4824-981E-2ED48100FEFC}" type="pres">
      <dgm:prSet presAssocID="{34DFE04D-05DB-45BF-8871-0902CCE88FD4}" presName="descendantText" presStyleLbl="alignAcc1" presStyleIdx="2" presStyleCnt="4" custLinFactNeighborX="-445" custLinFactNeighborY="2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60DF6B-B626-4EB4-BE37-46990D09B8D6}" type="pres">
      <dgm:prSet presAssocID="{B8A81E74-99EA-4E45-A44C-ECFAED011676}" presName="sp" presStyleCnt="0"/>
      <dgm:spPr/>
    </dgm:pt>
    <dgm:pt modelId="{E7D246C9-71A6-48F3-9D6C-7FD8F1EF8B37}" type="pres">
      <dgm:prSet presAssocID="{413D2F5B-FFAF-42B3-8F66-9D113E692F10}" presName="composite" presStyleCnt="0"/>
      <dgm:spPr/>
    </dgm:pt>
    <dgm:pt modelId="{7C17A3F0-A436-4CF5-B2D2-F51B989FB392}" type="pres">
      <dgm:prSet presAssocID="{413D2F5B-FFAF-42B3-8F66-9D113E692F1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E372AE-22B0-47A8-90D8-5522CC0E0D56}" type="pres">
      <dgm:prSet presAssocID="{413D2F5B-FFAF-42B3-8F66-9D113E692F1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EC99BA-BF77-47C5-BB6E-5BF430AD1741}" srcId="{413D2F5B-FFAF-42B3-8F66-9D113E692F10}" destId="{AAA4FE52-ED78-44F7-81BA-C8923C5A79D3}" srcOrd="2" destOrd="0" parTransId="{5E26DAA0-2B7C-4A05-810C-B5B9C48517AA}" sibTransId="{6596E2A8-9EB6-42D2-9481-B8AE50863196}"/>
    <dgm:cxn modelId="{888ED617-508D-41CC-8A8D-D4121DD958E2}" srcId="{34DFE04D-05DB-45BF-8871-0902CCE88FD4}" destId="{853329FE-E4BF-43BA-B385-1357654BEFB8}" srcOrd="4" destOrd="0" parTransId="{75DD71B9-7FE5-4F98-99F5-C96B33BF82A5}" sibTransId="{A1A42365-FF91-4968-9B2D-7B00CDA76611}"/>
    <dgm:cxn modelId="{D582C59F-1604-4E17-8E0A-534F00179D24}" type="presOf" srcId="{34DFE04D-05DB-45BF-8871-0902CCE88FD4}" destId="{DC800BE7-DA5A-4B13-B155-49953059193F}" srcOrd="0" destOrd="0" presId="urn:microsoft.com/office/officeart/2005/8/layout/chevron2"/>
    <dgm:cxn modelId="{3555210C-C15E-4FCE-8199-6C187B94AC3C}" type="presOf" srcId="{5A91722F-9394-4E94-8D1C-09777D55FB08}" destId="{08B99AA4-05A2-4824-981E-2ED48100FEFC}" srcOrd="0" destOrd="1" presId="urn:microsoft.com/office/officeart/2005/8/layout/chevron2"/>
    <dgm:cxn modelId="{064C0732-8F27-4789-BF8A-D8EBF0BD79A1}" type="presOf" srcId="{4AB74B29-0B07-4FCD-881B-7D5B0E057EBF}" destId="{6EAA87AC-B91D-4F4E-8FD0-52599934F3BE}" srcOrd="0" destOrd="0" presId="urn:microsoft.com/office/officeart/2005/8/layout/chevron2"/>
    <dgm:cxn modelId="{8E2AF9B1-D4D2-4A95-89C3-610FF37BABED}" type="presOf" srcId="{413D2F5B-FFAF-42B3-8F66-9D113E692F10}" destId="{7C17A3F0-A436-4CF5-B2D2-F51B989FB392}" srcOrd="0" destOrd="0" presId="urn:microsoft.com/office/officeart/2005/8/layout/chevron2"/>
    <dgm:cxn modelId="{22652075-F374-4F1F-ADC4-6E6652FB24EC}" type="presOf" srcId="{BE865572-212B-446A-97DB-68B1671D117F}" destId="{08B99AA4-05A2-4824-981E-2ED48100FEFC}" srcOrd="0" destOrd="3" presId="urn:microsoft.com/office/officeart/2005/8/layout/chevron2"/>
    <dgm:cxn modelId="{F87AD2DF-9886-4170-8538-C19B25DC73B3}" srcId="{34DFE04D-05DB-45BF-8871-0902CCE88FD4}" destId="{5A91722F-9394-4E94-8D1C-09777D55FB08}" srcOrd="1" destOrd="0" parTransId="{D27BD65B-110D-473A-972C-E87AA4FE58F6}" sibTransId="{A4EF7647-4450-49D3-8BFB-A45A953250CA}"/>
    <dgm:cxn modelId="{B272E3AA-18E8-4F3A-AF08-FF17A967E2F5}" srcId="{86420861-F5C7-40E6-8658-C945A3B01E12}" destId="{34DFE04D-05DB-45BF-8871-0902CCE88FD4}" srcOrd="2" destOrd="0" parTransId="{56A85FB3-A686-4745-B849-F8BADE31B5BF}" sibTransId="{B8A81E74-99EA-4E45-A44C-ECFAED011676}"/>
    <dgm:cxn modelId="{4A8F2BB9-6CF5-4606-8C94-12A3CF8FCE98}" srcId="{86420861-F5C7-40E6-8658-C945A3B01E12}" destId="{FC964D31-6D41-470C-950A-474FAAF3547C}" srcOrd="0" destOrd="0" parTransId="{EC7F3B29-32A0-4ACB-8269-725D3196C9CC}" sibTransId="{05AC918D-1F6E-4EE5-9D13-28B326E55F7F}"/>
    <dgm:cxn modelId="{9855483E-0053-4021-B446-513AD847E5A2}" srcId="{86420861-F5C7-40E6-8658-C945A3B01E12}" destId="{8A585B43-7011-4BC6-B1EF-9ED910F78436}" srcOrd="1" destOrd="0" parTransId="{E9395256-7E71-4AC1-B607-D4BDC0255EA4}" sibTransId="{40CADEE8-6D0A-43DE-97FA-28279B6FBACA}"/>
    <dgm:cxn modelId="{4AFDC60F-5789-47E3-9F5B-93C56588BE77}" srcId="{8A585B43-7011-4BC6-B1EF-9ED910F78436}" destId="{C8C2C906-0626-4597-92E7-EF85D235B1B2}" srcOrd="1" destOrd="0" parTransId="{E2EA5C60-5036-411C-BC1E-93808D74EA24}" sibTransId="{B03C8A5C-50FC-4724-99A3-85ADA65F665F}"/>
    <dgm:cxn modelId="{DFC2D30A-41EB-4228-A778-D176BCBD9450}" type="presOf" srcId="{BE041A28-D07A-41AA-B715-2A5DFFCA8008}" destId="{FFE372AE-22B0-47A8-90D8-5522CC0E0D56}" srcOrd="0" destOrd="1" presId="urn:microsoft.com/office/officeart/2005/8/layout/chevron2"/>
    <dgm:cxn modelId="{C84F2202-F18A-493F-A277-2F4DFCB76DB6}" srcId="{86420861-F5C7-40E6-8658-C945A3B01E12}" destId="{413D2F5B-FFAF-42B3-8F66-9D113E692F10}" srcOrd="3" destOrd="0" parTransId="{C72A9BDF-CDDF-4205-94D1-DE3E171DFC4B}" sibTransId="{B61ACDB1-966C-40B8-B5E3-BB592238CD35}"/>
    <dgm:cxn modelId="{C3F03392-2D04-4A5A-9876-9C4FEE01A32A}" srcId="{34DFE04D-05DB-45BF-8871-0902CCE88FD4}" destId="{09D03886-930E-4BAB-866F-26423AD876C5}" srcOrd="2" destOrd="0" parTransId="{D613A4F9-6E55-45DF-B409-08EC73659DEE}" sibTransId="{F52D1B30-8B62-4D84-AB9A-69263887117A}"/>
    <dgm:cxn modelId="{9A5C9FAB-4C2C-45DA-90FD-F4FB03F0AC2F}" srcId="{8A585B43-7011-4BC6-B1EF-9ED910F78436}" destId="{003DD869-541F-4ABD-A254-61120E5BC650}" srcOrd="2" destOrd="0" parTransId="{7ED2EDD1-C798-4EA6-A5C8-06156E0EE044}" sibTransId="{CAF12B4D-4E00-4529-9D33-C47610240158}"/>
    <dgm:cxn modelId="{BBC8A015-8A0A-439C-812B-2592F64E0D12}" srcId="{34DFE04D-05DB-45BF-8871-0902CCE88FD4}" destId="{BE865572-212B-446A-97DB-68B1671D117F}" srcOrd="3" destOrd="0" parTransId="{45EF2D5E-668A-455C-A90F-3FC29B4D238C}" sibTransId="{FB0FF58E-18EF-4CC6-85DB-4DE334135636}"/>
    <dgm:cxn modelId="{2F295112-58C1-4858-8E30-7693CFF8A643}" type="presOf" srcId="{FC964D31-6D41-470C-950A-474FAAF3547C}" destId="{A97FF987-879D-4517-ADC1-0CDAD36B4320}" srcOrd="0" destOrd="0" presId="urn:microsoft.com/office/officeart/2005/8/layout/chevron2"/>
    <dgm:cxn modelId="{6E296536-E14C-498C-9042-DFE70AA05021}" type="presOf" srcId="{6CD819B4-6707-4195-8908-4A91717B7177}" destId="{8E8C5BF6-73CC-4C07-A5F2-84AD23A8795D}" srcOrd="0" destOrd="0" presId="urn:microsoft.com/office/officeart/2005/8/layout/chevron2"/>
    <dgm:cxn modelId="{DF554A8B-462C-4134-9734-9D1B30AFA628}" type="presOf" srcId="{E9A120DB-0252-4CF9-AE8D-C9B5D617F9BA}" destId="{FFE372AE-22B0-47A8-90D8-5522CC0E0D56}" srcOrd="0" destOrd="0" presId="urn:microsoft.com/office/officeart/2005/8/layout/chevron2"/>
    <dgm:cxn modelId="{CE9ABBF9-CC7C-418B-BD2C-ACE0C3E3CF17}" srcId="{8A585B43-7011-4BC6-B1EF-9ED910F78436}" destId="{4AB74B29-0B07-4FCD-881B-7D5B0E057EBF}" srcOrd="0" destOrd="0" parTransId="{67D92DB2-689B-4C65-9496-0C1CA2CBC3BE}" sibTransId="{839B382F-2970-427D-8569-D65E8C53F3C8}"/>
    <dgm:cxn modelId="{421295BB-BC4A-48E6-94C5-A82297F4E4CC}" type="presOf" srcId="{C8C2C906-0626-4597-92E7-EF85D235B1B2}" destId="{6EAA87AC-B91D-4F4E-8FD0-52599934F3BE}" srcOrd="0" destOrd="1" presId="urn:microsoft.com/office/officeart/2005/8/layout/chevron2"/>
    <dgm:cxn modelId="{B0003537-C797-4BB3-AAA4-234FFB3FEBDD}" srcId="{34DFE04D-05DB-45BF-8871-0902CCE88FD4}" destId="{09734003-1A9B-41FF-80E1-3BB57B26A6E9}" srcOrd="0" destOrd="0" parTransId="{C2A00E68-ADC6-4E8B-AD1F-6B7714326AA2}" sibTransId="{5B73F00C-9BD8-48BB-BC69-874734587011}"/>
    <dgm:cxn modelId="{1839EC7B-DD07-4E8B-BED0-BE44612A9C01}" type="presOf" srcId="{09734003-1A9B-41FF-80E1-3BB57B26A6E9}" destId="{08B99AA4-05A2-4824-981E-2ED48100FEFC}" srcOrd="0" destOrd="0" presId="urn:microsoft.com/office/officeart/2005/8/layout/chevron2"/>
    <dgm:cxn modelId="{7C92BAFF-DC11-4D43-BED1-7E1206392F9C}" type="presOf" srcId="{003DD869-541F-4ABD-A254-61120E5BC650}" destId="{6EAA87AC-B91D-4F4E-8FD0-52599934F3BE}" srcOrd="0" destOrd="2" presId="urn:microsoft.com/office/officeart/2005/8/layout/chevron2"/>
    <dgm:cxn modelId="{AF34F62A-2948-4E41-8DCF-1D2BA6EF85B1}" srcId="{413D2F5B-FFAF-42B3-8F66-9D113E692F10}" destId="{BE041A28-D07A-41AA-B715-2A5DFFCA8008}" srcOrd="1" destOrd="0" parTransId="{0E6C9C0D-5F94-49A0-A8EF-6923518573BB}" sibTransId="{0A0EC851-B9D6-4C18-AEE8-BD3E60F5EBD7}"/>
    <dgm:cxn modelId="{ABD6EC95-5A00-4663-A979-E56020652954}" type="presOf" srcId="{09D03886-930E-4BAB-866F-26423AD876C5}" destId="{08B99AA4-05A2-4824-981E-2ED48100FEFC}" srcOrd="0" destOrd="2" presId="urn:microsoft.com/office/officeart/2005/8/layout/chevron2"/>
    <dgm:cxn modelId="{15868567-1A2D-4FCA-AD4D-D480E713049E}" type="presOf" srcId="{AAA4FE52-ED78-44F7-81BA-C8923C5A79D3}" destId="{FFE372AE-22B0-47A8-90D8-5522CC0E0D56}" srcOrd="0" destOrd="2" presId="urn:microsoft.com/office/officeart/2005/8/layout/chevron2"/>
    <dgm:cxn modelId="{B028A6CA-1062-4CEE-B153-B8E59CAD15FA}" type="presOf" srcId="{86420861-F5C7-40E6-8658-C945A3B01E12}" destId="{E1706977-E888-4C6A-9387-0FFD0AD6574F}" srcOrd="0" destOrd="0" presId="urn:microsoft.com/office/officeart/2005/8/layout/chevron2"/>
    <dgm:cxn modelId="{41235E1B-679F-4FCD-9A57-04A08F57AEFD}" srcId="{FC964D31-6D41-470C-950A-474FAAF3547C}" destId="{6CD819B4-6707-4195-8908-4A91717B7177}" srcOrd="0" destOrd="0" parTransId="{5FDD44B3-3745-45EB-8619-A52C84F3246C}" sibTransId="{17E08AA8-6E84-49A9-8430-FEAC278849B0}"/>
    <dgm:cxn modelId="{3D02E4CE-761E-43C9-9A9A-C0D9E1F7BF71}" type="presOf" srcId="{8A585B43-7011-4BC6-B1EF-9ED910F78436}" destId="{AC2A19FA-D5DA-4ED9-B9A1-32AB1BD3A8BB}" srcOrd="0" destOrd="0" presId="urn:microsoft.com/office/officeart/2005/8/layout/chevron2"/>
    <dgm:cxn modelId="{10D37285-04F3-407E-A58E-C55B99D73E08}" srcId="{413D2F5B-FFAF-42B3-8F66-9D113E692F10}" destId="{E9A120DB-0252-4CF9-AE8D-C9B5D617F9BA}" srcOrd="0" destOrd="0" parTransId="{77633644-B662-4FBD-A6B0-728C0FBEAF93}" sibTransId="{1ECE5C17-A09D-4468-A76E-7A999A8C09A1}"/>
    <dgm:cxn modelId="{273747C2-AF42-45F5-A4F6-DE0B2E1B919C}" type="presOf" srcId="{853329FE-E4BF-43BA-B385-1357654BEFB8}" destId="{08B99AA4-05A2-4824-981E-2ED48100FEFC}" srcOrd="0" destOrd="4" presId="urn:microsoft.com/office/officeart/2005/8/layout/chevron2"/>
    <dgm:cxn modelId="{F926EF05-CFDF-4F71-8F23-818D4B640C9B}" type="presParOf" srcId="{E1706977-E888-4C6A-9387-0FFD0AD6574F}" destId="{4C283F7F-F43E-4878-AAFA-0726F485568F}" srcOrd="0" destOrd="0" presId="urn:microsoft.com/office/officeart/2005/8/layout/chevron2"/>
    <dgm:cxn modelId="{1F2C3841-767B-4A8C-80E3-5869EBED38E1}" type="presParOf" srcId="{4C283F7F-F43E-4878-AAFA-0726F485568F}" destId="{A97FF987-879D-4517-ADC1-0CDAD36B4320}" srcOrd="0" destOrd="0" presId="urn:microsoft.com/office/officeart/2005/8/layout/chevron2"/>
    <dgm:cxn modelId="{97AF489C-2BBA-42D0-9701-7C539024D253}" type="presParOf" srcId="{4C283F7F-F43E-4878-AAFA-0726F485568F}" destId="{8E8C5BF6-73CC-4C07-A5F2-84AD23A8795D}" srcOrd="1" destOrd="0" presId="urn:microsoft.com/office/officeart/2005/8/layout/chevron2"/>
    <dgm:cxn modelId="{E6888AB0-71FE-415A-B513-9C5CDD98CD52}" type="presParOf" srcId="{E1706977-E888-4C6A-9387-0FFD0AD6574F}" destId="{CF91A903-EBFA-4B44-AE0B-74E29D9CEA37}" srcOrd="1" destOrd="0" presId="urn:microsoft.com/office/officeart/2005/8/layout/chevron2"/>
    <dgm:cxn modelId="{DA049295-4813-4613-A9A1-13609BED8615}" type="presParOf" srcId="{E1706977-E888-4C6A-9387-0FFD0AD6574F}" destId="{5FCDAC2C-FBBD-4971-8AA3-34E452373B82}" srcOrd="2" destOrd="0" presId="urn:microsoft.com/office/officeart/2005/8/layout/chevron2"/>
    <dgm:cxn modelId="{C8769A5F-DE1D-424D-8CAA-3BD8526ECBD9}" type="presParOf" srcId="{5FCDAC2C-FBBD-4971-8AA3-34E452373B82}" destId="{AC2A19FA-D5DA-4ED9-B9A1-32AB1BD3A8BB}" srcOrd="0" destOrd="0" presId="urn:microsoft.com/office/officeart/2005/8/layout/chevron2"/>
    <dgm:cxn modelId="{FE8EE655-548A-40D4-A12F-D1CF7E3EB2AD}" type="presParOf" srcId="{5FCDAC2C-FBBD-4971-8AA3-34E452373B82}" destId="{6EAA87AC-B91D-4F4E-8FD0-52599934F3BE}" srcOrd="1" destOrd="0" presId="urn:microsoft.com/office/officeart/2005/8/layout/chevron2"/>
    <dgm:cxn modelId="{E0CE2C7D-E3C1-489E-9B10-C835BD9A7C1E}" type="presParOf" srcId="{E1706977-E888-4C6A-9387-0FFD0AD6574F}" destId="{EAB9A27C-E8A2-4FB6-9E25-050351DCB78D}" srcOrd="3" destOrd="0" presId="urn:microsoft.com/office/officeart/2005/8/layout/chevron2"/>
    <dgm:cxn modelId="{B7D7FD1D-6E99-4298-B22B-5BC66B4FD43B}" type="presParOf" srcId="{E1706977-E888-4C6A-9387-0FFD0AD6574F}" destId="{51719105-5DBA-499F-A281-4E3990EF3D1B}" srcOrd="4" destOrd="0" presId="urn:microsoft.com/office/officeart/2005/8/layout/chevron2"/>
    <dgm:cxn modelId="{CD9183F9-C79A-4E31-A63A-F27FBDF10A76}" type="presParOf" srcId="{51719105-5DBA-499F-A281-4E3990EF3D1B}" destId="{DC800BE7-DA5A-4B13-B155-49953059193F}" srcOrd="0" destOrd="0" presId="urn:microsoft.com/office/officeart/2005/8/layout/chevron2"/>
    <dgm:cxn modelId="{F5A85FF3-9B1F-463A-A34D-62680AEA4D61}" type="presParOf" srcId="{51719105-5DBA-499F-A281-4E3990EF3D1B}" destId="{08B99AA4-05A2-4824-981E-2ED48100FEFC}" srcOrd="1" destOrd="0" presId="urn:microsoft.com/office/officeart/2005/8/layout/chevron2"/>
    <dgm:cxn modelId="{40EB5002-0CA3-42CE-B6BD-07078C2B20A5}" type="presParOf" srcId="{E1706977-E888-4C6A-9387-0FFD0AD6574F}" destId="{7660DF6B-B626-4EB4-BE37-46990D09B8D6}" srcOrd="5" destOrd="0" presId="urn:microsoft.com/office/officeart/2005/8/layout/chevron2"/>
    <dgm:cxn modelId="{140E2BF3-90E6-4F41-9938-7F7B8889A7F0}" type="presParOf" srcId="{E1706977-E888-4C6A-9387-0FFD0AD6574F}" destId="{E7D246C9-71A6-48F3-9D6C-7FD8F1EF8B37}" srcOrd="6" destOrd="0" presId="urn:microsoft.com/office/officeart/2005/8/layout/chevron2"/>
    <dgm:cxn modelId="{ED6CECC9-B0A1-4793-AA8A-D636860CF8B3}" type="presParOf" srcId="{E7D246C9-71A6-48F3-9D6C-7FD8F1EF8B37}" destId="{7C17A3F0-A436-4CF5-B2D2-F51B989FB392}" srcOrd="0" destOrd="0" presId="urn:microsoft.com/office/officeart/2005/8/layout/chevron2"/>
    <dgm:cxn modelId="{DC37878E-6B38-4D1C-AA34-DE27BA9CAC69}" type="presParOf" srcId="{E7D246C9-71A6-48F3-9D6C-7FD8F1EF8B37}" destId="{FFE372AE-22B0-47A8-90D8-5522CC0E0D5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FF987-879D-4517-ADC1-0CDAD36B4320}">
      <dsp:nvSpPr>
        <dsp:cNvPr id="0" name=""/>
        <dsp:cNvSpPr/>
      </dsp:nvSpPr>
      <dsp:spPr>
        <a:xfrm rot="5400000">
          <a:off x="-225087" y="228845"/>
          <a:ext cx="1500582" cy="105040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Цель</a:t>
          </a:r>
          <a:endParaRPr lang="ru-RU" sz="1500" b="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528962"/>
        <a:ext cx="1050407" cy="450175"/>
      </dsp:txXfrm>
    </dsp:sp>
    <dsp:sp modelId="{8E8C5BF6-73CC-4C07-A5F2-84AD23A8795D}">
      <dsp:nvSpPr>
        <dsp:cNvPr id="0" name=""/>
        <dsp:cNvSpPr/>
      </dsp:nvSpPr>
      <dsp:spPr>
        <a:xfrm rot="5400000">
          <a:off x="4121372" y="-3032554"/>
          <a:ext cx="975378" cy="71791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выставки рисунков «Мы на родине Деда Мороза» в ходе совместной проектной деятельности детей, родителей и воспитателя направленной на развитие кругозора, познавательных умений</a:t>
          </a:r>
          <a:endParaRPr lang="ru-RU" sz="1200" kern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019465" y="116967"/>
        <a:ext cx="7131578" cy="880150"/>
      </dsp:txXfrm>
    </dsp:sp>
    <dsp:sp modelId="{AC2A19FA-D5DA-4ED9-B9A1-32AB1BD3A8BB}">
      <dsp:nvSpPr>
        <dsp:cNvPr id="0" name=""/>
        <dsp:cNvSpPr/>
      </dsp:nvSpPr>
      <dsp:spPr>
        <a:xfrm rot="5400000">
          <a:off x="-225087" y="1585306"/>
          <a:ext cx="1500582" cy="105040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Задачи для детей</a:t>
          </a:r>
          <a:endParaRPr lang="ru-RU" sz="15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1885423"/>
        <a:ext cx="1050407" cy="450175"/>
      </dsp:txXfrm>
    </dsp:sp>
    <dsp:sp modelId="{6EAA87AC-B91D-4F4E-8FD0-52599934F3BE}">
      <dsp:nvSpPr>
        <dsp:cNvPr id="0" name=""/>
        <dsp:cNvSpPr/>
      </dsp:nvSpPr>
      <dsp:spPr>
        <a:xfrm rot="5400000">
          <a:off x="4152314" y="-1741687"/>
          <a:ext cx="975378" cy="71791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-узнать где живет Дед Мороз?</a:t>
          </a:r>
          <a:endParaRPr lang="ru-RU" sz="1200" kern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узнать в какие снежные забавы играет Дедушка Мороз</a:t>
          </a:r>
          <a:endParaRPr lang="ru-RU" sz="1200" kern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узнать в каких сказках присутствует Дедушка Мороз</a:t>
          </a:r>
          <a:endParaRPr lang="ru-RU" sz="1200" kern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050407" y="1407834"/>
        <a:ext cx="7131578" cy="880150"/>
      </dsp:txXfrm>
    </dsp:sp>
    <dsp:sp modelId="{DC800BE7-DA5A-4B13-B155-49953059193F}">
      <dsp:nvSpPr>
        <dsp:cNvPr id="0" name=""/>
        <dsp:cNvSpPr/>
      </dsp:nvSpPr>
      <dsp:spPr>
        <a:xfrm rot="5400000">
          <a:off x="-225087" y="2941768"/>
          <a:ext cx="1500582" cy="105040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Задачи для родителей</a:t>
          </a:r>
          <a:endParaRPr lang="ru-RU" sz="15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3241885"/>
        <a:ext cx="1050407" cy="450175"/>
      </dsp:txXfrm>
    </dsp:sp>
    <dsp:sp modelId="{08B99AA4-05A2-4824-981E-2ED48100FEFC}">
      <dsp:nvSpPr>
        <dsp:cNvPr id="0" name=""/>
        <dsp:cNvSpPr/>
      </dsp:nvSpPr>
      <dsp:spPr>
        <a:xfrm rot="5400000">
          <a:off x="4120367" y="-365601"/>
          <a:ext cx="975378" cy="71791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9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помочь организовать игры эстафеты на свежем воздухе </a:t>
          </a:r>
          <a:endParaRPr lang="ru-RU" sz="1200" kern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оказывать помощь по созданию продукта проекта </a:t>
          </a:r>
          <a:endParaRPr lang="ru-RU" sz="1200" kern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читать дома сказки о Дедушке Морозе, стихотворения и песни </a:t>
          </a:r>
          <a:endParaRPr lang="ru-RU" sz="1200" kern="120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900" kern="1200" dirty="0"/>
        </a:p>
      </dsp:txBody>
      <dsp:txXfrm rot="-5400000">
        <a:off x="1018460" y="2783920"/>
        <a:ext cx="7131578" cy="880150"/>
      </dsp:txXfrm>
    </dsp:sp>
    <dsp:sp modelId="{7C17A3F0-A436-4CF5-B2D2-F51B989FB392}">
      <dsp:nvSpPr>
        <dsp:cNvPr id="0" name=""/>
        <dsp:cNvSpPr/>
      </dsp:nvSpPr>
      <dsp:spPr>
        <a:xfrm rot="5400000">
          <a:off x="-225087" y="4298230"/>
          <a:ext cx="1500582" cy="105040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Задачи для педагога</a:t>
          </a:r>
          <a:endParaRPr lang="ru-RU" sz="15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" y="4598347"/>
        <a:ext cx="1050407" cy="450175"/>
      </dsp:txXfrm>
    </dsp:sp>
    <dsp:sp modelId="{FFE372AE-22B0-47A8-90D8-5522CC0E0D56}">
      <dsp:nvSpPr>
        <dsp:cNvPr id="0" name=""/>
        <dsp:cNvSpPr/>
      </dsp:nvSpPr>
      <dsp:spPr>
        <a:xfrm rot="5400000">
          <a:off x="4152314" y="971235"/>
          <a:ext cx="975378" cy="71791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организовать совместную деятельность детей и родителей;</a:t>
          </a:r>
          <a:endParaRPr lang="ru-RU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организовать виртуальную экскурсию в Великий Устюг;</a:t>
          </a:r>
          <a:endParaRPr lang="ru-RU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Помочь создать выставку рисунков</a:t>
          </a:r>
          <a:endParaRPr lang="ru-RU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050407" y="4120756"/>
        <a:ext cx="7131578" cy="880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lum/>
          </a:blip>
          <a:srcRect/>
          <a:stretch>
            <a:fillRect l="-19000" t="-22000" r="-34000" b="-7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5.xml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4632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b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старшей группе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«Росинки»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живёт Дед Мороз?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7354" y="5949280"/>
            <a:ext cx="9151353" cy="74448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Участники проекта: </a:t>
            </a:r>
            <a:r>
              <a:rPr lang="ru-RU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 </a:t>
            </a:r>
            <a:r>
              <a:rPr lang="ru-RU" sz="18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Каташева</a:t>
            </a:r>
            <a:r>
              <a:rPr lang="ru-RU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В.Э., </a:t>
            </a:r>
            <a:endParaRPr lang="ru-RU" sz="1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 старшей группы, родители</a:t>
            </a:r>
            <a:endParaRPr lang="ru-RU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15060"/>
            <a:ext cx="3111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Детский сад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«Колосок»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kuda-sochi.ru/uploads/ae2d9be2993fc7459098fde1c2c9f8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5416"/>
            <a:ext cx="414676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09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чего мы начали?</a:t>
            </a:r>
            <a:endParaRPr lang="ru-RU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https://www.defectologiya.pro/assets/images/zhurnal/Migacheva2/114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4213530" cy="355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9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7799266"/>
              </p:ext>
            </p:extLst>
          </p:nvPr>
        </p:nvGraphicFramePr>
        <p:xfrm>
          <a:off x="457200" y="548680"/>
          <a:ext cx="8229600" cy="5577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435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в проекте</a:t>
            </a:r>
            <a:endParaRPr lang="ru-RU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s://www.pngitem.com/pimgs/m/182-1826332_female-reading-silhouette-png-transparent-png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33" b="100000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381" y="2231937"/>
            <a:ext cx="147357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3241" b="80000" l="28125" r="59635">
                        <a14:foregroundMark x1="40208" y1="57778" x2="40208" y2="5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11" t="22155" r="39926" b="18807"/>
          <a:stretch/>
        </p:blipFill>
        <p:spPr bwMode="auto">
          <a:xfrm>
            <a:off x="2987824" y="2110008"/>
            <a:ext cx="3053972" cy="3124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https://i.pinimg.com/736x/4b/68/46/4b684699c3b0c251bd290bf23e10c567--cameo-silhouette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3602559"/>
            <a:ext cx="1224136" cy="163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16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Чтение детской литературы дома и зимние забавы с Дедом Морозом и Снегурочкой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://toksovotur.ru/wp-content/gallery/ny2014-2/newyear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284" y="2520765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vatars.mds.yandex.net/get-zen_doc/2352663/pub_5ebba90bd2c91417688d6be8_5ebba90d19230d790db26331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20765"/>
            <a:ext cx="4099238" cy="273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25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гости к Деду Морозу</a:t>
            </a:r>
            <a:endParaRPr lang="ru-RU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https://www.culture.ru/storage/images/7402348bcfde8ad237620a095b568c12/d3727b122c4450b48ce6c6d51d898ed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6480720" cy="432048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179512" y="6021288"/>
            <a:ext cx="720080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3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Рисуем </a:t>
            </a:r>
            <a:b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«Я на Родине Деда Мороза»</a:t>
            </a:r>
            <a:endParaRPr lang="ru-RU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 descr="https://www.maam.ru/upload/blogs/detsad-325251-14367165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348880"/>
            <a:ext cx="4134640" cy="3096344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179512" y="6021288"/>
            <a:ext cx="720080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8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Выставка рисунков</a:t>
            </a:r>
            <a:b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«Мы на Родине Деда Мороза»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://rk.karelia.ru/wp-content/uploads/2016/11/vse-kartin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564904"/>
            <a:ext cx="508627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19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исследования</a:t>
            </a:r>
            <a:endParaRPr lang="ru-RU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https://i.pinimg.com/originals/ed/c8/db/edc8dbac1c201bbb1bd49325e2fcb6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5664629" cy="4248472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0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154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в старшей группе «Росинки» Где живёт Дед Мороз?</vt:lpstr>
      <vt:lpstr>С чего мы начали?</vt:lpstr>
      <vt:lpstr>Презентация PowerPoint</vt:lpstr>
      <vt:lpstr>Мы в проекте</vt:lpstr>
      <vt:lpstr>Чтение детской литературы дома и зимние забавы с Дедом Морозом и Снегурочкой</vt:lpstr>
      <vt:lpstr>В гости к Деду Морозу</vt:lpstr>
      <vt:lpstr>Рисуем  «Я на Родине Деда Мороза»</vt:lpstr>
      <vt:lpstr>Выставка рисунков  «Мы на Родине Деда Мороза»</vt:lpstr>
      <vt:lpstr>Центр исследования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student</dc:creator>
  <cp:lastModifiedBy>student</cp:lastModifiedBy>
  <cp:revision>8</cp:revision>
  <dcterms:created xsi:type="dcterms:W3CDTF">2021-11-23T07:36:12Z</dcterms:created>
  <dcterms:modified xsi:type="dcterms:W3CDTF">2021-11-23T10:04:57Z</dcterms:modified>
</cp:coreProperties>
</file>