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80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81" r:id="rId19"/>
    <p:sldId id="279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1C80C6-9EA8-40B4-B82F-567938E27BCB}" v="3" dt="2020-04-26T20:49:06.0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2466" y="-10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CFE0-1E27-4C61-8C2A-86105F371525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4E2E-49C2-475C-92BF-A1A87CBA6B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CFE0-1E27-4C61-8C2A-86105F371525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4E2E-49C2-475C-92BF-A1A87CBA6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CFE0-1E27-4C61-8C2A-86105F371525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4E2E-49C2-475C-92BF-A1A87CBA6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CFE0-1E27-4C61-8C2A-86105F371525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4E2E-49C2-475C-92BF-A1A87CBA6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CFE0-1E27-4C61-8C2A-86105F371525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4E2E-49C2-475C-92BF-A1A87CBA6B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CFE0-1E27-4C61-8C2A-86105F371525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4E2E-49C2-475C-92BF-A1A87CBA6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CFE0-1E27-4C61-8C2A-86105F371525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4E2E-49C2-475C-92BF-A1A87CBA6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CFE0-1E27-4C61-8C2A-86105F371525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4E2E-49C2-475C-92BF-A1A87CBA6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CFE0-1E27-4C61-8C2A-86105F371525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4E2E-49C2-475C-92BF-A1A87CBA6B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CFE0-1E27-4C61-8C2A-86105F371525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4E2E-49C2-475C-92BF-A1A87CBA6B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CFE0-1E27-4C61-8C2A-86105F371525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4E2E-49C2-475C-92BF-A1A87CBA6B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BDCCFE0-1E27-4C61-8C2A-86105F371525}" type="datetimeFigureOut">
              <a:rPr lang="ru-RU" smtClean="0"/>
              <a:pPr/>
              <a:t>26.04.2020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3144E2E-49C2-475C-92BF-A1A87CBA6B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76672"/>
            <a:ext cx="7406640" cy="251504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ВСЕХ НА СВЕТЕ Я СИЛЬНЕЕ,</a:t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ВСЕХ НА СВЕТЕ Я СМЕЛЕЕ,</a:t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НИКОГО Я НЕ БОЮСЬ,</a:t>
            </a:r>
            <a:b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НИКОМУ НЕ ПОКОРЮСЬ.</a:t>
            </a:r>
          </a:p>
        </p:txBody>
      </p:sp>
      <p:pic>
        <p:nvPicPr>
          <p:cNvPr id="1026" name="Picture 2" descr="http://lessdraw.com/wp-content/uploads/2014/12/1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72393" y="2781170"/>
            <a:ext cx="1944216" cy="31455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538152" cy="171420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правильно </a:t>
            </a:r>
            <a:b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вызвать пожарных?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2060848"/>
            <a:ext cx="5328592" cy="20162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Надо позвонить </a:t>
            </a:r>
          </a:p>
          <a:p>
            <a:pPr>
              <a:buNone/>
            </a:pPr>
            <a:r>
              <a:rPr lang="ru-RU" sz="5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 номеру </a:t>
            </a:r>
          </a:p>
          <a:p>
            <a:pPr>
              <a:buNone/>
            </a:pP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7164288" y="2996952"/>
            <a:ext cx="1584176" cy="9361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101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995936" y="4149080"/>
            <a:ext cx="4680520" cy="115212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Назвать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(что?)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139952" y="5013176"/>
            <a:ext cx="4392488" cy="165618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5400" b="1" noProof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лицу, дом, квартиру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22.mchs.gov.ru/upload/site67/document_news/tcd2cYmj33-big-3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2636912"/>
            <a:ext cx="3422650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правильно вызвать пожарных?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2420888"/>
            <a:ext cx="5083656" cy="1218896"/>
          </a:xfrm>
        </p:spPr>
        <p:txBody>
          <a:bodyPr/>
          <a:lstStyle/>
          <a:p>
            <a:pPr lvl="0"/>
            <a:r>
              <a:rPr lang="ru-RU" sz="5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Назвать (что?)</a:t>
            </a:r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383360" y="3573016"/>
            <a:ext cx="5760640" cy="194421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фамилию и номер телефона.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&amp;Pcy;&amp;lcy;&amp;acy;&amp;kcy;&amp;acy;&amp;tcy; &amp;quot;&amp;Ucy;&amp;vcy;&amp;icy;&amp;dcy;&amp;iecy;&amp;lcy; &amp;pcy;&amp;ocy;&amp;zhcy;&amp;acy;&amp;rcy;- &amp;vcy;&amp;ycy;&amp;zcy;&amp;ocy;&amp;vcy;&amp;icy; &amp;pcy;&amp;ocy;&amp;zhcy;&amp;acy;&amp;rcy;&amp;ncy;&amp;ucy;&amp;yucy; &amp;pcy;&amp;ocy;&amp;mcy;&amp;ocy;&amp;shchcy;&amp;softcy;&amp;quot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44824"/>
            <a:ext cx="3312368" cy="4817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980728"/>
            <a:ext cx="2520280" cy="17526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«Пожар! </a:t>
            </a:r>
          </a:p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Горим!»</a:t>
            </a:r>
          </a:p>
        </p:txBody>
      </p:sp>
      <p:pic>
        <p:nvPicPr>
          <p:cNvPr id="23558" name="Picture 6" descr="http://gornoaltaysk.bezformata.ru/content/image1725625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20272" y="452707"/>
            <a:ext cx="2016224" cy="3359845"/>
          </a:xfrm>
          <a:prstGeom prst="rect">
            <a:avLst/>
          </a:prstGeom>
          <a:noFill/>
        </p:spPr>
      </p:pic>
      <p:pic>
        <p:nvPicPr>
          <p:cNvPr id="23560" name="Picture 8" descr="http://48.mchs.gov.ru/upload/site21/document_news/wycaci3BPs-big-reduce3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60648"/>
            <a:ext cx="4333222" cy="3681724"/>
          </a:xfrm>
          <a:prstGeom prst="rect">
            <a:avLst/>
          </a:prstGeom>
          <a:noFill/>
        </p:spPr>
      </p:pic>
      <p:pic>
        <p:nvPicPr>
          <p:cNvPr id="23554" name="Picture 2" descr="http://07.mchs.gov.ru/upload/site38/iblock/ec3/ec37e21bb25ad8e70f7f1d2a93ad306b-big-3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55776" y="3212976"/>
            <a:ext cx="4267675" cy="3460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0"/>
            <a:ext cx="7406640" cy="3163112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Смел огонь, они смелее,</a:t>
            </a:r>
          </a:p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силён, они сильнее,</a:t>
            </a:r>
          </a:p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Их огнём не испугать,</a:t>
            </a:r>
          </a:p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 к огню не привыкать!</a:t>
            </a:r>
          </a:p>
        </p:txBody>
      </p:sp>
      <p:pic>
        <p:nvPicPr>
          <p:cNvPr id="24582" name="Picture 6" descr="http://miasskiy.ru/wp-content/uploads/2015/01/images__news_2014-12_000001001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75194" y="4293096"/>
            <a:ext cx="3065432" cy="2219373"/>
          </a:xfrm>
          <a:prstGeom prst="rect">
            <a:avLst/>
          </a:prstGeom>
          <a:noFill/>
        </p:spPr>
      </p:pic>
      <p:pic>
        <p:nvPicPr>
          <p:cNvPr id="3074" name="Picture 2" descr="http://man161.ru/wp-content/uploads/2014/05/pozdravili-pozarnih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456" y="3163112"/>
            <a:ext cx="1903120" cy="285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kp.ru/share/i/12/5927004/wr-720.sh-1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91649" y="3861048"/>
            <a:ext cx="2715951" cy="287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пожарного есть специальная одежда.</a:t>
            </a:r>
          </a:p>
        </p:txBody>
      </p:sp>
      <p:pic>
        <p:nvPicPr>
          <p:cNvPr id="25608" name="Picture 8" descr="http://www.md.all.biz/img/md/catalog/52486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088" y="1628800"/>
            <a:ext cx="2376264" cy="5088211"/>
          </a:xfrm>
          <a:prstGeom prst="rect">
            <a:avLst/>
          </a:prstGeom>
          <a:noFill/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1691680" y="2060848"/>
            <a:ext cx="2520280" cy="11521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каска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1115616" y="3429000"/>
            <a:ext cx="3857632" cy="11521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рукавицы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5013176"/>
            <a:ext cx="3065544" cy="11521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костюм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3923928" y="2204864"/>
            <a:ext cx="2448272" cy="360040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4788024" y="3429000"/>
            <a:ext cx="792088" cy="576064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4785453" y="3861048"/>
            <a:ext cx="2090803" cy="144016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4139952" y="4216226"/>
            <a:ext cx="2088232" cy="1324831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139952" y="5548374"/>
            <a:ext cx="2232248" cy="424731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upload.wikimedia.org/wikipedia/commons/thumb/0/02/TFS_SCBA_gear.jpg/350px-TFS_SCBA_gea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7809" y="1800200"/>
            <a:ext cx="3711873" cy="4221088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899592" y="52754"/>
            <a:ext cx="5580112" cy="1800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5400" b="1" noProof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ппарат для дыхания </a:t>
            </a:r>
          </a:p>
        </p:txBody>
      </p:sp>
      <p:pic>
        <p:nvPicPr>
          <p:cNvPr id="26626" name="Picture 2" descr="http://mchs.gov.ru/upload/image/PROF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00192" y="79684"/>
            <a:ext cx="2520280" cy="2153064"/>
          </a:xfrm>
          <a:prstGeom prst="rect">
            <a:avLst/>
          </a:prstGeom>
          <a:noFill/>
        </p:spPr>
      </p:pic>
      <p:pic>
        <p:nvPicPr>
          <p:cNvPr id="26628" name="Picture 4" descr="https://im0-tub-ru.yandex.net/i?id=3773b72ab3543bbae75975451ad29296-l&amp;n=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57154" y="4709735"/>
            <a:ext cx="3645099" cy="1911155"/>
          </a:xfrm>
          <a:prstGeom prst="rect">
            <a:avLst/>
          </a:prstGeom>
          <a:noFill/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3347864" y="2208929"/>
            <a:ext cx="5904656" cy="345638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5400" b="1" noProof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ужен, чтобы дышать при  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дым</a:t>
            </a:r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лении.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142617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Небольшой пожар можно потушить чем?</a:t>
            </a:r>
          </a:p>
        </p:txBody>
      </p:sp>
      <p:pic>
        <p:nvPicPr>
          <p:cNvPr id="27650" name="Picture 2" descr="http://iessay.ru/public/page_images/8081/pic%20%28103%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700808"/>
            <a:ext cx="8136904" cy="4639417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3059832" y="5949280"/>
            <a:ext cx="3102056" cy="10081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одеялом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39552" y="5921896"/>
            <a:ext cx="2093944" cy="9361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водой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06337" y="5927576"/>
            <a:ext cx="2627784" cy="10081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песком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79902" y="980758"/>
            <a:ext cx="7498080" cy="850106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Огонь</a:t>
            </a:r>
            <a:r>
              <a:rPr kumimoji="0" lang="ru-RU" sz="5400" b="1" i="0" u="none" strike="noStrike" kern="1200" cap="none" spc="0" normalizeH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тушит (что?)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baseline="0" dirty="0">
                <a:solidFill>
                  <a:schemeClr val="accent2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_____________________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8674" name="Picture 2" descr="http://glavpozhsnab.ru/userfiles/filebrowser/op/op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0192" y="2276872"/>
            <a:ext cx="2725688" cy="4311038"/>
          </a:xfrm>
          <a:prstGeom prst="rect">
            <a:avLst/>
          </a:prstGeom>
          <a:noFill/>
        </p:spPr>
      </p:pic>
      <p:pic>
        <p:nvPicPr>
          <p:cNvPr id="28676" name="Picture 4" descr="http://www.xn--poarna-varnost-6dd.si/image/large/238-gasenje-pozara-1.jpg/stat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140968"/>
            <a:ext cx="4762500" cy="3171826"/>
          </a:xfrm>
          <a:prstGeom prst="rect">
            <a:avLst/>
          </a:prstGeom>
          <a:noFill/>
        </p:spPr>
      </p:pic>
      <p:pic>
        <p:nvPicPr>
          <p:cNvPr id="28678" name="Picture 6" descr="http://serovglobus.ru/wp-content/uploads/2012/06/%D0%A8%D1%82%D0%B0%D0%B1-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3913" y="2654790"/>
            <a:ext cx="5715000" cy="3810000"/>
          </a:xfrm>
          <a:prstGeom prst="rect">
            <a:avLst/>
          </a:prstGeom>
          <a:noFill/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2525439" y="952115"/>
            <a:ext cx="1008112" cy="1074880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3654261" y="1822999"/>
            <a:ext cx="936104" cy="1074880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ог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7663036" y="470692"/>
            <a:ext cx="1224136" cy="1074880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ши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1101075" y="1972922"/>
            <a:ext cx="1080120" cy="1074880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43807" y="1968108"/>
            <a:ext cx="1934244" cy="776449"/>
          </a:xfrm>
        </p:spPr>
        <p:txBody>
          <a:bodyPr>
            <a:noAutofit/>
          </a:bodyPr>
          <a:lstStyle/>
          <a:p>
            <a:r>
              <a:rPr lang="ru-RU" sz="5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тель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48148E-6 L -0.21024 -0.13796 " pathEditMode="relative" rAng="0" ptsTypes="AA">
                                      <p:cBhvr>
                                        <p:cTn id="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21" y="-689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22222E-6 L 0.24167 -0.15995 " pathEditMode="relative" rAng="0" ptsTypes="AA">
                                      <p:cBhvr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83" y="-800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7.40741E-7 L -0.40278 0.06945 " pathEditMode="relative" rAng="0" ptsTypes="AA">
                                      <p:cBhvr>
                                        <p:cTn id="1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39" y="347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7.40741E-7 L -0.10955 -0.16204 " pathEditMode="relative" rAng="0" ptsTypes="AA">
                                      <p:cBhvr>
                                        <p:cTn id="12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86" y="-8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899592" y="282598"/>
            <a:ext cx="7498080" cy="142617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Сигналы и знаки</a:t>
            </a:r>
          </a:p>
          <a:p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 пожаре</a:t>
            </a:r>
          </a:p>
        </p:txBody>
      </p:sp>
      <p:pic>
        <p:nvPicPr>
          <p:cNvPr id="4100" name="Picture 4" descr="http://www.funlib.ru/cimg/2014/102417/573503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24744"/>
            <a:ext cx="4100482" cy="240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ledsovet.ru/wp-content/uploads/2016/07/%D1%8D%D0%B2%D0%B0%D0%BA%D1%83%D0%B0%D1%86%D0%B8%D1%8F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87624" y="3645024"/>
            <a:ext cx="4572000" cy="208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1853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708392" cy="158417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пожарной тревоги надо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352" y="2492896"/>
            <a:ext cx="8861680" cy="35283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*закрыть окна,</a:t>
            </a:r>
          </a:p>
          <a:p>
            <a:pPr>
              <a:buNone/>
            </a:pPr>
            <a:r>
              <a:rPr lang="ru-RU" sz="4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*выключить электроприборы,</a:t>
            </a:r>
          </a:p>
          <a:p>
            <a:pPr>
              <a:buNone/>
            </a:pPr>
            <a:r>
              <a:rPr lang="ru-RU" sz="4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*выйти из класса,</a:t>
            </a:r>
          </a:p>
          <a:p>
            <a:pPr>
              <a:buNone/>
            </a:pPr>
            <a:r>
              <a:rPr lang="ru-RU" sz="4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*парами спуститься к выходу.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3968" y="1844824"/>
            <a:ext cx="4248472" cy="10801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4800" b="1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СПОКОЙНО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763688" y="1772816"/>
            <a:ext cx="2304256" cy="10801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4800" b="1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(как?)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98080" cy="1143000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 ДРУГ И ВРАГ</a:t>
            </a:r>
          </a:p>
        </p:txBody>
      </p:sp>
      <p:pic>
        <p:nvPicPr>
          <p:cNvPr id="14338" name="Picture 2" descr="http://eliks.su/uploads/posts/2012-12/1356389436_kakimi-dolzhny-byt-ogneupornye-kirpich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980728"/>
            <a:ext cx="3521968" cy="2641476"/>
          </a:xfrm>
          <a:prstGeom prst="rect">
            <a:avLst/>
          </a:prstGeom>
          <a:noFill/>
        </p:spPr>
      </p:pic>
      <p:pic>
        <p:nvPicPr>
          <p:cNvPr id="14340" name="Picture 4" descr="http://900igr.net/datas/okruzhajuschij-mir/Domashnie-opasnosti/0012-012-Ogon-vra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91472" y="4049688"/>
            <a:ext cx="4752528" cy="2808312"/>
          </a:xfrm>
          <a:prstGeom prst="rect">
            <a:avLst/>
          </a:prstGeom>
          <a:noFill/>
        </p:spPr>
      </p:pic>
      <p:pic>
        <p:nvPicPr>
          <p:cNvPr id="14342" name="Picture 6" descr="http://fb.ru/misc/i/gallery/25881/8563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1124744"/>
            <a:ext cx="4267766" cy="2824709"/>
          </a:xfrm>
          <a:prstGeom prst="rect">
            <a:avLst/>
          </a:prstGeom>
          <a:noFill/>
        </p:spPr>
      </p:pic>
      <p:pic>
        <p:nvPicPr>
          <p:cNvPr id="14344" name="Picture 8" descr="http://img1.liveinternet.ru/images/attach/c/3/77/490/77490807_4524271_0_5f729_c6202bf7_XL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552" y="3717032"/>
            <a:ext cx="3623700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8064896" cy="147218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ты будешь действовать, если …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1660824"/>
            <a:ext cx="5659720" cy="858856"/>
          </a:xfrm>
        </p:spPr>
        <p:txBody>
          <a:bodyPr>
            <a:normAutofit lnSpcReduction="10000"/>
          </a:bodyPr>
          <a:lstStyle/>
          <a:p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случится</a:t>
            </a:r>
            <a:r>
              <a:rPr lang="ru-RU" sz="5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пожар?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971600" y="3031074"/>
            <a:ext cx="7704856" cy="3960440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*позвоню по телефону «101»;</a:t>
            </a:r>
          </a:p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*п</a:t>
            </a:r>
            <a:r>
              <a:rPr kumimoji="0" lang="ru-RU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озову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на помощь;</a:t>
            </a:r>
          </a:p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*убегу, ничего никому не скажу.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660824"/>
            <a:ext cx="233301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" lvl="0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lang="ru-RU" sz="9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9104" y="85679"/>
            <a:ext cx="8064896" cy="1472184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ты будешь действовать, если …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468560" y="1471556"/>
            <a:ext cx="9386396" cy="1440160"/>
          </a:xfrm>
        </p:spPr>
        <p:txBody>
          <a:bodyPr>
            <a:normAutofit/>
          </a:bodyPr>
          <a:lstStyle/>
          <a:p>
            <a:pPr algn="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комната начала наполняться дымом?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971600" y="2897560"/>
            <a:ext cx="7704856" cy="3960440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*не буду закрывать дверь и открою окно;</a:t>
            </a:r>
          </a:p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*побегу к выходу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</a:t>
            </a:r>
          </a:p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*закрою рот и нос мокрым платком и пойду к выходу.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148" y="1556792"/>
            <a:ext cx="233301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" lvl="0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lang="ru-RU" sz="9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3054" y="188640"/>
            <a:ext cx="8064896" cy="1472184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ты будешь действовать, если …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4337" y="1556792"/>
            <a:ext cx="8100392" cy="1368152"/>
          </a:xfrm>
        </p:spPr>
        <p:txBody>
          <a:bodyPr>
            <a:normAutofit fontScale="92500"/>
          </a:bodyPr>
          <a:lstStyle/>
          <a:p>
            <a:pPr algn="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вас загорелась одежда?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975569" y="3020659"/>
            <a:ext cx="7704856" cy="3960440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*побегу и буду снимать одежду;</a:t>
            </a:r>
          </a:p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*упаду и буду кататься, сбивая пламя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</a:t>
            </a:r>
          </a:p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*завернусь в одеяло.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148" y="1556792"/>
            <a:ext cx="233301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" lvl="0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lang="ru-RU" sz="9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0139" y="156616"/>
            <a:ext cx="8064896" cy="1472184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ты будешь действовать, если …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628800"/>
            <a:ext cx="8460432" cy="1368152"/>
          </a:xfrm>
        </p:spPr>
        <p:txBody>
          <a:bodyPr>
            <a:normAutofit fontScale="92500"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телевизора пошёл дым?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060139" y="2897560"/>
            <a:ext cx="7704856" cy="3960440"/>
          </a:xfrm>
          <a:prstGeom prst="rect">
            <a:avLst/>
          </a:prstGeom>
        </p:spPr>
        <p:txBody>
          <a:bodyPr tIns="0">
            <a:normAutofit fontScale="92500"/>
          </a:bodyPr>
          <a:lstStyle/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*позову на помощь взрослых;</a:t>
            </a:r>
          </a:p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*буду тушить телевизор водой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</a:t>
            </a:r>
          </a:p>
          <a:p>
            <a:pPr marL="27432" marR="0" lvl="0" indent="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*отключу телевизор, позвоню в пожарную охрану, приступлю к тушению.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6024" y="1572975"/>
            <a:ext cx="233301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" lvl="0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lang="ru-RU" sz="9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9193190" cy="48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посвятили классный час</a:t>
            </a:r>
          </a:p>
          <a:p>
            <a:pPr>
              <a:buNone/>
            </a:pP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Вопросам </a:t>
            </a: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пожарной безопасности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 всем узнать, как поступать</a:t>
            </a:r>
          </a:p>
          <a:p>
            <a:pPr>
              <a:buNone/>
            </a:pP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опасной ситуации.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3080" y="15029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ОГОНЬ – НАШ ДРУГ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14570" y="1354313"/>
            <a:ext cx="4896544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Огонь даёт (что?)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019659" y="2634741"/>
            <a:ext cx="3240360" cy="9361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kumimoji="0" lang="ru-RU" sz="8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епло</a:t>
            </a:r>
            <a:endParaRPr kumimoji="0" lang="ru-RU" sz="8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652120" y="4717726"/>
            <a:ext cx="2415903" cy="13189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kumimoji="0" lang="ru-RU" sz="8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вет</a:t>
            </a:r>
            <a:endParaRPr kumimoji="0" lang="ru-RU" sz="8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eliks.su/uploads/posts/2012-12/1356389436_kakimi-dolzhny-byt-ogneupornye-kirpich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295" y="3933056"/>
            <a:ext cx="3521968" cy="2641476"/>
          </a:xfrm>
          <a:prstGeom prst="rect">
            <a:avLst/>
          </a:prstGeom>
          <a:noFill/>
        </p:spPr>
      </p:pic>
      <p:pic>
        <p:nvPicPr>
          <p:cNvPr id="15364" name="Picture 4" descr="http://img1.liveinternet.ru/images/attach/c/0/117/701/117701107_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53256" y="2307151"/>
            <a:ext cx="4176464" cy="2527388"/>
          </a:xfrm>
          <a:prstGeom prst="rect">
            <a:avLst/>
          </a:prstGeom>
          <a:noFill/>
        </p:spPr>
      </p:pic>
      <p:pic>
        <p:nvPicPr>
          <p:cNvPr id="15366" name="Picture 6" descr="http://fotoham.ru/img/picture/Jun/09/0ccfd33b10b26eeb699965bce7edf5ee/mini_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91801" y="129951"/>
            <a:ext cx="1656184" cy="1816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17731" y="233490"/>
            <a:ext cx="4896544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Огонь (что делает?) 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779912" y="3768088"/>
            <a:ext cx="5652120" cy="129614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kumimoji="0" lang="ru-RU" sz="6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омогает</a:t>
            </a:r>
            <a:r>
              <a:rPr kumimoji="0" lang="ru-RU" sz="6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транспорту двигаться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5496" y="1802767"/>
            <a:ext cx="5184576" cy="9361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7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kumimoji="0" lang="ru-RU" sz="7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отовит</a:t>
            </a:r>
            <a:r>
              <a:rPr kumimoji="0" lang="ru-RU" sz="7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еду</a:t>
            </a:r>
          </a:p>
        </p:txBody>
      </p:sp>
      <p:pic>
        <p:nvPicPr>
          <p:cNvPr id="16386" name="Picture 2" descr="http://sev-kavkaz.nethouse.ru/static/img/0000/0003/7383/37383757.4cd6ob7s5w.W66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8622" y="3134288"/>
            <a:ext cx="3538324" cy="2736304"/>
          </a:xfrm>
          <a:prstGeom prst="rect">
            <a:avLst/>
          </a:prstGeom>
          <a:noFill/>
        </p:spPr>
      </p:pic>
      <p:pic>
        <p:nvPicPr>
          <p:cNvPr id="16388" name="Picture 4" descr="http://cso-central.asia/wp-content/uploads/2014/07/day_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35059" y="1115377"/>
            <a:ext cx="3456384" cy="2905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1844824"/>
            <a:ext cx="6408712" cy="28452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Огонёк всегда такой – </a:t>
            </a:r>
          </a:p>
          <a:p>
            <a:pPr algn="ctr">
              <a:buNone/>
            </a:pP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хороший, и плохой.</a:t>
            </a:r>
          </a:p>
          <a:p>
            <a:pPr algn="ctr">
              <a:buNone/>
            </a:pP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и светит, он и греет,</a:t>
            </a:r>
          </a:p>
          <a:p>
            <a:pPr algn="ctr">
              <a:buNone/>
            </a:pP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проказничать умеет.</a:t>
            </a:r>
          </a:p>
        </p:txBody>
      </p:sp>
      <p:pic>
        <p:nvPicPr>
          <p:cNvPr id="17412" name="Picture 4" descr="http://top-bal.ru/pars_docs/refs/27/26824/26824_html_m246749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571172"/>
            <a:ext cx="3168352" cy="51045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336704" cy="1143000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ОГОНЬ – НАШ ВРАГ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5816" y="1412776"/>
            <a:ext cx="4392488" cy="9361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Причина пожара</a:t>
            </a:r>
          </a:p>
        </p:txBody>
      </p:sp>
      <p:pic>
        <p:nvPicPr>
          <p:cNvPr id="4" name="Picture 2" descr="http://fotoham.ru/img/picture/Jun/09/0ccfd33b10b26eeb699965bce7edf5ee/mini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88640"/>
            <a:ext cx="1086474" cy="1368152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5148064" y="2550914"/>
            <a:ext cx="3456384" cy="9361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свечки</a:t>
            </a: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683568" y="5112247"/>
            <a:ext cx="4104456" cy="9361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спички</a:t>
            </a:r>
          </a:p>
        </p:txBody>
      </p:sp>
      <p:pic>
        <p:nvPicPr>
          <p:cNvPr id="19458" name="Picture 2" descr="http://cs317721.userapi.com/v317721751/5003/gq26EnN_Zf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348880"/>
            <a:ext cx="4149845" cy="2736304"/>
          </a:xfrm>
          <a:prstGeom prst="rect">
            <a:avLst/>
          </a:prstGeom>
          <a:noFill/>
        </p:spPr>
      </p:pic>
      <p:pic>
        <p:nvPicPr>
          <p:cNvPr id="19460" name="Picture 4" descr="http://sovetclub.ru/tim/6614693ec96fccc8433ccd6c4e9229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96036" y="3812334"/>
            <a:ext cx="3960440" cy="2810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9535"/>
            <a:ext cx="6336704" cy="1143000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ОГОНЬ – НАШ ВРАГ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9812" y="1016732"/>
            <a:ext cx="4392488" cy="9361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Причина пожара</a:t>
            </a:r>
          </a:p>
        </p:txBody>
      </p:sp>
      <p:pic>
        <p:nvPicPr>
          <p:cNvPr id="4" name="Picture 2" descr="http://fotoham.ru/img/picture/Jun/09/0ccfd33b10b26eeb699965bce7edf5ee/mini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16632"/>
            <a:ext cx="1086474" cy="1368152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98823" y="2008799"/>
            <a:ext cx="4242488" cy="9361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петарды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059832" y="5521259"/>
            <a:ext cx="6241055" cy="9361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электроприборы</a:t>
            </a:r>
          </a:p>
        </p:txBody>
      </p:sp>
      <p:pic>
        <p:nvPicPr>
          <p:cNvPr id="18434" name="Picture 2" descr="https://98.img.avito.st/640x480/19767200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60791" y="1867401"/>
            <a:ext cx="2789476" cy="3836529"/>
          </a:xfrm>
          <a:prstGeom prst="rect">
            <a:avLst/>
          </a:prstGeom>
          <a:noFill/>
        </p:spPr>
      </p:pic>
      <p:pic>
        <p:nvPicPr>
          <p:cNvPr id="1026" name="Picture 2" descr="https://www.myidentitydoctor.com/blog/wp-content/uploads/2014/06/fireworks-safety-tips-kid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30284"/>
            <a:ext cx="3378632" cy="260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player.myshared.ru/7/801390/slides/slide_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-4210" b="964"/>
          <a:stretch/>
        </p:blipFill>
        <p:spPr bwMode="auto">
          <a:xfrm>
            <a:off x="0" y="-5184"/>
            <a:ext cx="9540552" cy="6791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86413" y="2592901"/>
            <a:ext cx="7452320" cy="41764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90893" y="3068960"/>
            <a:ext cx="7145317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Часто пожар происходит по вине (кого?) </a:t>
            </a:r>
            <a:endParaRPr lang="ru-RU" sz="4800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142963" y="4554558"/>
            <a:ext cx="4641176" cy="9361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248819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48861"/>
            <a:ext cx="7406640" cy="1472184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Победит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огонь коварный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Тот, кого зовут …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14416" y="1112854"/>
            <a:ext cx="3888432" cy="72008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ПОЖАРНЫЙ</a:t>
            </a:r>
          </a:p>
        </p:txBody>
      </p:sp>
      <p:pic>
        <p:nvPicPr>
          <p:cNvPr id="1028" name="Picture 4" descr="http://poradu.pp.ua/uploads/posts/2015-08/profesya-pozhezhnik-opis-storya-navchannya-profesyi_243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2564904"/>
            <a:ext cx="5760640" cy="3286523"/>
          </a:xfrm>
          <a:prstGeom prst="rect">
            <a:avLst/>
          </a:prstGeom>
          <a:noFill/>
        </p:spPr>
      </p:pic>
      <p:pic>
        <p:nvPicPr>
          <p:cNvPr id="1026" name="Picture 2" descr="http://pulsev.com.ua/images/stories/illu_article_conten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1916832"/>
            <a:ext cx="4176464" cy="4600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334</TotalTime>
  <Words>378</Words>
  <Application>Microsoft Office PowerPoint</Application>
  <PresentationFormat>Экран (4:3)</PresentationFormat>
  <Paragraphs>94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Солнцестояние</vt:lpstr>
      <vt:lpstr>Презентация PowerPoint</vt:lpstr>
      <vt:lpstr>НАШ ДРУГ И ВРАГ</vt:lpstr>
      <vt:lpstr>ОГОНЬ – НАШ ДРУГ</vt:lpstr>
      <vt:lpstr>Презентация PowerPoint</vt:lpstr>
      <vt:lpstr>Презентация PowerPoint</vt:lpstr>
      <vt:lpstr>ОГОНЬ – НАШ ВРАГ</vt:lpstr>
      <vt:lpstr>ОГОНЬ – НАШ ВРАГ</vt:lpstr>
      <vt:lpstr>Презентация PowerPoint</vt:lpstr>
      <vt:lpstr>Победит огонь коварный Тот, кого зовут …</vt:lpstr>
      <vt:lpstr>Как правильно  вызвать пожарных?</vt:lpstr>
      <vt:lpstr>Как правильно вызвать пожарных?</vt:lpstr>
      <vt:lpstr>Презентация PowerPoint</vt:lpstr>
      <vt:lpstr>Презентация PowerPoint</vt:lpstr>
      <vt:lpstr>У пожарного есть специальная одежда.</vt:lpstr>
      <vt:lpstr>Презентация PowerPoint</vt:lpstr>
      <vt:lpstr>Небольшой пожар можно потушить чем?</vt:lpstr>
      <vt:lpstr>Презентация PowerPoint</vt:lpstr>
      <vt:lpstr>Презентация PowerPoint</vt:lpstr>
      <vt:lpstr>Во время пожарной тревоги надо</vt:lpstr>
      <vt:lpstr>Как ты будешь действовать, если …</vt:lpstr>
      <vt:lpstr>Как ты будешь действовать, если …</vt:lpstr>
      <vt:lpstr>Как ты будешь действовать, если …</vt:lpstr>
      <vt:lpstr>Как ты будешь действовать, если …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михаил</cp:lastModifiedBy>
  <cp:revision>49</cp:revision>
  <dcterms:created xsi:type="dcterms:W3CDTF">2017-03-05T10:59:55Z</dcterms:created>
  <dcterms:modified xsi:type="dcterms:W3CDTF">2020-04-26T20:49:49Z</dcterms:modified>
</cp:coreProperties>
</file>