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3" r:id="rId5"/>
    <p:sldId id="261" r:id="rId6"/>
    <p:sldId id="260" r:id="rId7"/>
    <p:sldId id="266" r:id="rId8"/>
    <p:sldId id="257" r:id="rId9"/>
    <p:sldId id="258" r:id="rId10"/>
    <p:sldId id="259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133" autoAdjust="0"/>
  </p:normalViewPr>
  <p:slideViewPr>
    <p:cSldViewPr>
      <p:cViewPr>
        <p:scale>
          <a:sx n="60" d="100"/>
          <a:sy n="60" d="100"/>
        </p:scale>
        <p:origin x="-16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«Детский сад № 2» г. Пласта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71612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 во второй младшей группе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тему: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«Наши домашние любимцы»</a:t>
            </a:r>
          </a:p>
          <a:p>
            <a:pPr algn="ctr"/>
            <a:endParaRPr lang="ru-RU" sz="3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00768"/>
            <a:ext cx="1782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Сапунова Е.Ю.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7141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Лепка «Угощение для собаки»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220118_10110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821492" y="321458"/>
            <a:ext cx="3214711" cy="3571876"/>
          </a:xfrm>
          <a:prstGeom prst="rect">
            <a:avLst/>
          </a:prstGeom>
        </p:spPr>
      </p:pic>
      <p:pic>
        <p:nvPicPr>
          <p:cNvPr id="5" name="Рисунок 4" descr="20220118_10111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4952625" y="405169"/>
            <a:ext cx="3167816" cy="3357562"/>
          </a:xfrm>
          <a:prstGeom prst="rect">
            <a:avLst/>
          </a:prstGeom>
        </p:spPr>
      </p:pic>
      <p:pic>
        <p:nvPicPr>
          <p:cNvPr id="6" name="Рисунок 5" descr="20220118_10201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857223" y="3929066"/>
            <a:ext cx="3286148" cy="2428892"/>
          </a:xfrm>
          <a:prstGeom prst="rect">
            <a:avLst/>
          </a:prstGeom>
        </p:spPr>
      </p:pic>
      <p:pic>
        <p:nvPicPr>
          <p:cNvPr id="7" name="Рисунок 6" descr="20220118_10195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5400000">
            <a:off x="4968602" y="3897041"/>
            <a:ext cx="3350197" cy="242889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Рисование «Домашний питомец»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220121_102158.jpg"/>
          <p:cNvPicPr>
            <a:picLocks noChangeAspect="1"/>
          </p:cNvPicPr>
          <p:nvPr/>
        </p:nvPicPr>
        <p:blipFill>
          <a:blip r:embed="rId3" cstate="email"/>
          <a:srcRect t="-1"/>
          <a:stretch>
            <a:fillRect/>
          </a:stretch>
        </p:blipFill>
        <p:spPr>
          <a:xfrm rot="5400000">
            <a:off x="2964647" y="464324"/>
            <a:ext cx="3143269" cy="3643338"/>
          </a:xfrm>
          <a:prstGeom prst="rect">
            <a:avLst/>
          </a:prstGeom>
        </p:spPr>
      </p:pic>
      <p:pic>
        <p:nvPicPr>
          <p:cNvPr id="5" name="Рисунок 4" descr="20220121_10285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4783840">
            <a:off x="-94054" y="2492814"/>
            <a:ext cx="3090134" cy="2153679"/>
          </a:xfrm>
          <a:prstGeom prst="rect">
            <a:avLst/>
          </a:prstGeom>
        </p:spPr>
      </p:pic>
      <p:pic>
        <p:nvPicPr>
          <p:cNvPr id="6" name="Рисунок 5" descr="20220121_10290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6306297">
            <a:off x="5994824" y="2662967"/>
            <a:ext cx="3107538" cy="2071702"/>
          </a:xfrm>
          <a:prstGeom prst="rect">
            <a:avLst/>
          </a:prstGeom>
        </p:spPr>
      </p:pic>
      <p:pic>
        <p:nvPicPr>
          <p:cNvPr id="7" name="Рисунок 6" descr="20220121_102228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5400000">
            <a:off x="3031482" y="4317350"/>
            <a:ext cx="2938160" cy="214314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142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Сюжетно-ролевая игра «У ветеринара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220127_09483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43438" y="857231"/>
            <a:ext cx="4214842" cy="2582065"/>
          </a:xfrm>
          <a:prstGeom prst="rect">
            <a:avLst/>
          </a:prstGeom>
        </p:spPr>
      </p:pic>
      <p:pic>
        <p:nvPicPr>
          <p:cNvPr id="5" name="Рисунок 4" descr="20220127_09384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620778" y="3786190"/>
            <a:ext cx="4237502" cy="2643206"/>
          </a:xfrm>
          <a:prstGeom prst="rect">
            <a:avLst/>
          </a:prstGeom>
        </p:spPr>
      </p:pic>
      <p:pic>
        <p:nvPicPr>
          <p:cNvPr id="6" name="Рисунок 5" descr="20220127_094103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14282" y="71414"/>
            <a:ext cx="3778860" cy="2357454"/>
          </a:xfrm>
          <a:prstGeom prst="rect">
            <a:avLst/>
          </a:prstGeom>
        </p:spPr>
      </p:pic>
      <p:pic>
        <p:nvPicPr>
          <p:cNvPr id="7" name="Рисунок 6" descr="20220127_09434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14282" y="2428868"/>
            <a:ext cx="4220308" cy="2143140"/>
          </a:xfrm>
          <a:prstGeom prst="rect">
            <a:avLst/>
          </a:prstGeom>
        </p:spPr>
      </p:pic>
      <p:pic>
        <p:nvPicPr>
          <p:cNvPr id="9" name="Рисунок 8" descr="20220127_094527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14282" y="4572008"/>
            <a:ext cx="4214842" cy="221455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142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Участие в акции «Собери макулатуру – помоги бездомным животным»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220127_08162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004848">
            <a:off x="-432444" y="2252022"/>
            <a:ext cx="3585263" cy="2324511"/>
          </a:xfrm>
          <a:prstGeom prst="rect">
            <a:avLst/>
          </a:prstGeom>
        </p:spPr>
      </p:pic>
      <p:pic>
        <p:nvPicPr>
          <p:cNvPr id="7" name="Рисунок 6" descr="IMG-20211116-WA00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643174" y="642918"/>
            <a:ext cx="3929090" cy="2946818"/>
          </a:xfrm>
          <a:prstGeom prst="rect">
            <a:avLst/>
          </a:prstGeom>
        </p:spPr>
      </p:pic>
      <p:pic>
        <p:nvPicPr>
          <p:cNvPr id="8" name="Рисунок 7" descr="20220127_08372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6000386">
            <a:off x="5880954" y="2265231"/>
            <a:ext cx="3701955" cy="2214578"/>
          </a:xfrm>
          <a:prstGeom prst="rect">
            <a:avLst/>
          </a:prstGeom>
        </p:spPr>
      </p:pic>
      <p:pic>
        <p:nvPicPr>
          <p:cNvPr id="9" name="Рисунок 8" descr="20220127_090025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643174" y="3500767"/>
            <a:ext cx="3929090" cy="328581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28586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 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творческий, познавательный.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64305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проекта: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«Наши домашние любимцы»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 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воспитатели, дети, родители.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Период выполнения проекта: 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краткосрочный (1 неделя).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357166"/>
            <a:ext cx="82153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 проекта: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раннего детства необходимо знакомить детей с животным миром, который является важной частью живой природы, воспитывать любовь ко всему живому.</a:t>
            </a:r>
          </a:p>
          <a:p>
            <a:pPr indent="457200" algn="just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Привлекая ребенка к уходу за домашними животными, взрослые развивают в нем чуткость, доброту, желание заботиться о братьях наших меньших. Не может быть добрым человек, который не любит животных, который никогда не проявил о них заботу.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1472" y="357166"/>
            <a:ext cx="800105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 проекта:</a:t>
            </a:r>
          </a:p>
          <a:p>
            <a:pPr indent="450000"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Дать детям представление о домашних питомцах и их детёнышах, их внешнем виде, повадках, роли животных в жизни человека.</a:t>
            </a:r>
          </a:p>
          <a:p>
            <a:pPr indent="450000"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Воспитывать любовь,  заботливое отношение к домашним питомцам.</a:t>
            </a:r>
          </a:p>
          <a:p>
            <a:pPr indent="450000" algn="just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indent="45000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Способствовать уточнению и обогащению представлений детей о домашних животных и их детёнышах.</a:t>
            </a:r>
          </a:p>
          <a:p>
            <a:pPr indent="45000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Поощрять и поддерживать самостоятельные наблюдения за животными.</a:t>
            </a:r>
          </a:p>
          <a:p>
            <a:pPr indent="45000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познавательную активность, мышление, воображение, коммуникативные навыки. </a:t>
            </a:r>
          </a:p>
          <a:p>
            <a:pPr indent="45000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творческие способности.</a:t>
            </a:r>
          </a:p>
          <a:p>
            <a:pPr indent="450000"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интерес к жизни животных и  заботливое отношение к ним.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850112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проведения проекта.</a:t>
            </a: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Подготовительный этап.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Пальчиковые игры: «Есть у киски глазки», «Выйдет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котя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Чтение произведений: «Кот с бубенцом» Л. Н. Толстого, 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«Рыжий пес» В. Степанова,  «Васька» К. Д. Ушинского.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Дидактические игры: «Назови животное», «Назови детёныша», 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«Чей хвост?»,  «Кто чем питается?», 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Настольные игры: Разрезные картинки, кубики, лото, домино.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Наблюдения на прогулке за собакой, кошкой.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Беседы: «Домашние животные»,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«Чем люди отличаются от животных?»</a:t>
            </a:r>
          </a:p>
          <a:p>
            <a:pPr algn="ctr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Сбор семейных фотографий  детей с домашним питомцем.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0034" y="142852"/>
            <a:ext cx="814393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Основной этап.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Познавательное развитие.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Занятие  «Наблюдение за собакой».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Просмотр презентации «Наши питомцы».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Художественно-эстетическое развитие.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Аппликация «Домик для собачки»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Лепка «Лакомство для собаки»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Рисование «Мой домашний питомец»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Социально-коммуникативное развитие.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Сюжетно-ролевая игра «У ветеринара».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357166"/>
            <a:ext cx="778674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Речевое развитие.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Беседа «Домашние любимцы».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Заучивание потешки «Пошел котик на торжок».</a:t>
            </a:r>
          </a:p>
          <a:p>
            <a:pPr algn="ctr"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Физическое развитие.</a:t>
            </a:r>
          </a:p>
          <a:p>
            <a:pPr algn="ctr">
              <a:buFont typeface="Wingdings" pitchFamily="2" charset="2"/>
              <a:buChar char="Ø"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Подвижные игры: «Лохматый пес», «Кот и мыши», «Воробушки и кот».</a:t>
            </a:r>
          </a:p>
          <a:p>
            <a:endParaRPr lang="ru-RU" dirty="0" smtClean="0"/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Заключительный этап.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Выставка  фотографий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«Наши домашние любимцы»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Участие в акции «Собери макулатуру – помоги бездомным животным»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8572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Аппликация «Домик для собачки»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220111_11074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6278531">
            <a:off x="6369066" y="920443"/>
            <a:ext cx="2763374" cy="1950617"/>
          </a:xfrm>
          <a:prstGeom prst="rect">
            <a:avLst/>
          </a:prstGeom>
        </p:spPr>
      </p:pic>
      <p:pic>
        <p:nvPicPr>
          <p:cNvPr id="10" name="Рисунок 9" descr="20220111_11010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4296924">
            <a:off x="-78262" y="3758008"/>
            <a:ext cx="3081642" cy="2058239"/>
          </a:xfrm>
          <a:prstGeom prst="rect">
            <a:avLst/>
          </a:prstGeom>
        </p:spPr>
      </p:pic>
      <p:pic>
        <p:nvPicPr>
          <p:cNvPr id="11" name="Рисунок 10" descr="20220111_11143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4885420">
            <a:off x="-50387" y="802276"/>
            <a:ext cx="2807293" cy="1880338"/>
          </a:xfrm>
          <a:prstGeom prst="rect">
            <a:avLst/>
          </a:prstGeom>
        </p:spPr>
      </p:pic>
      <p:pic>
        <p:nvPicPr>
          <p:cNvPr id="12" name="Рисунок 11" descr="20220111_111057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6736185">
            <a:off x="5822944" y="3822197"/>
            <a:ext cx="3012034" cy="2071701"/>
          </a:xfrm>
          <a:prstGeom prst="rect">
            <a:avLst/>
          </a:prstGeom>
        </p:spPr>
      </p:pic>
      <p:pic>
        <p:nvPicPr>
          <p:cNvPr id="13" name="Рисунок 12" descr="20220111_160131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285984" y="1500174"/>
            <a:ext cx="4357718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_56290612201222291367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20220125_124110.jpg"/>
          <p:cNvPicPr>
            <a:picLocks noChangeAspect="1"/>
          </p:cNvPicPr>
          <p:nvPr/>
        </p:nvPicPr>
        <p:blipFill>
          <a:blip r:embed="rId3" cstate="email">
            <a:lum bright="20000" contrast="20000"/>
          </a:blip>
          <a:srcRect/>
          <a:stretch>
            <a:fillRect/>
          </a:stretch>
        </p:blipFill>
        <p:spPr>
          <a:xfrm>
            <a:off x="571472" y="857232"/>
            <a:ext cx="7929618" cy="55721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8572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ФОТОВЫСТАВКА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85</Words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27</cp:revision>
  <dcterms:created xsi:type="dcterms:W3CDTF">2022-01-25T06:00:01Z</dcterms:created>
  <dcterms:modified xsi:type="dcterms:W3CDTF">2022-02-09T09:09:22Z</dcterms:modified>
</cp:coreProperties>
</file>